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9" r:id="rId5"/>
    <p:sldId id="259" r:id="rId6"/>
    <p:sldId id="261" r:id="rId7"/>
    <p:sldId id="268" r:id="rId8"/>
    <p:sldId id="262" r:id="rId9"/>
    <p:sldId id="267" r:id="rId10"/>
    <p:sldId id="263" r:id="rId11"/>
    <p:sldId id="264" r:id="rId12"/>
    <p:sldId id="270" r:id="rId13"/>
    <p:sldId id="271" r:id="rId14"/>
    <p:sldId id="272" r:id="rId15"/>
    <p:sldId id="265"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269A65-F419-48F7-861C-B225C50F35F3}" v="349" dt="2023-04-17T22:22:38.7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autoAdjust="0"/>
    <p:restoredTop sz="94660"/>
  </p:normalViewPr>
  <p:slideViewPr>
    <p:cSldViewPr snapToGrid="0">
      <p:cViewPr varScale="1">
        <p:scale>
          <a:sx n="121" d="100"/>
          <a:sy n="121" d="100"/>
        </p:scale>
        <p:origin x="17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jey Gandyer" userId="S::101352235@georgebrown.ca::654274eb-e1b9-435a-ae49-a2154d32a50b" providerId="AD" clId="Web-{A5269A65-F419-48F7-861C-B225C50F35F3}"/>
    <pc:docChg chg="addSld modSld">
      <pc:chgData name="Vejey Gandyer" userId="S::101352235@georgebrown.ca::654274eb-e1b9-435a-ae49-a2154d32a50b" providerId="AD" clId="Web-{A5269A65-F419-48F7-861C-B225C50F35F3}" dt="2023-04-17T22:22:38.716" v="334" actId="20577"/>
      <pc:docMkLst>
        <pc:docMk/>
      </pc:docMkLst>
      <pc:sldChg chg="modSp">
        <pc:chgData name="Vejey Gandyer" userId="S::101352235@georgebrown.ca::654274eb-e1b9-435a-ae49-a2154d32a50b" providerId="AD" clId="Web-{A5269A65-F419-48F7-861C-B225C50F35F3}" dt="2023-04-17T22:07:59.692" v="28" actId="20577"/>
        <pc:sldMkLst>
          <pc:docMk/>
          <pc:sldMk cId="109857222" sldId="256"/>
        </pc:sldMkLst>
        <pc:spChg chg="mod">
          <ac:chgData name="Vejey Gandyer" userId="S::101352235@georgebrown.ca::654274eb-e1b9-435a-ae49-a2154d32a50b" providerId="AD" clId="Web-{A5269A65-F419-48F7-861C-B225C50F35F3}" dt="2023-04-17T22:07:26.567" v="6" actId="20577"/>
          <ac:spMkLst>
            <pc:docMk/>
            <pc:sldMk cId="109857222" sldId="256"/>
            <ac:spMk id="2" creationId="{00000000-0000-0000-0000-000000000000}"/>
          </ac:spMkLst>
        </pc:spChg>
        <pc:spChg chg="mod">
          <ac:chgData name="Vejey Gandyer" userId="S::101352235@georgebrown.ca::654274eb-e1b9-435a-ae49-a2154d32a50b" providerId="AD" clId="Web-{A5269A65-F419-48F7-861C-B225C50F35F3}" dt="2023-04-17T22:07:59.692" v="28" actId="20577"/>
          <ac:spMkLst>
            <pc:docMk/>
            <pc:sldMk cId="109857222" sldId="256"/>
            <ac:spMk id="3" creationId="{00000000-0000-0000-0000-000000000000}"/>
          </ac:spMkLst>
        </pc:spChg>
      </pc:sldChg>
      <pc:sldChg chg="modSp new">
        <pc:chgData name="Vejey Gandyer" userId="S::101352235@georgebrown.ca::654274eb-e1b9-435a-ae49-a2154d32a50b" providerId="AD" clId="Web-{A5269A65-F419-48F7-861C-B225C50F35F3}" dt="2023-04-17T22:12:02.940" v="142" actId="20577"/>
        <pc:sldMkLst>
          <pc:docMk/>
          <pc:sldMk cId="714932833" sldId="257"/>
        </pc:sldMkLst>
        <pc:spChg chg="mod">
          <ac:chgData name="Vejey Gandyer" userId="S::101352235@georgebrown.ca::654274eb-e1b9-435a-ae49-a2154d32a50b" providerId="AD" clId="Web-{A5269A65-F419-48F7-861C-B225C50F35F3}" dt="2023-04-17T22:08:04.254" v="30" actId="20577"/>
          <ac:spMkLst>
            <pc:docMk/>
            <pc:sldMk cId="714932833" sldId="257"/>
            <ac:spMk id="2" creationId="{9432A4D7-FFEE-42D5-F7C0-D255FB326179}"/>
          </ac:spMkLst>
        </pc:spChg>
        <pc:spChg chg="mod">
          <ac:chgData name="Vejey Gandyer" userId="S::101352235@georgebrown.ca::654274eb-e1b9-435a-ae49-a2154d32a50b" providerId="AD" clId="Web-{A5269A65-F419-48F7-861C-B225C50F35F3}" dt="2023-04-17T22:12:02.940" v="142" actId="20577"/>
          <ac:spMkLst>
            <pc:docMk/>
            <pc:sldMk cId="714932833" sldId="257"/>
            <ac:spMk id="3" creationId="{955C1DA7-4623-1F86-D71E-05B959A747F3}"/>
          </ac:spMkLst>
        </pc:spChg>
      </pc:sldChg>
      <pc:sldChg chg="modSp new">
        <pc:chgData name="Vejey Gandyer" userId="S::101352235@georgebrown.ca::654274eb-e1b9-435a-ae49-a2154d32a50b" providerId="AD" clId="Web-{A5269A65-F419-48F7-861C-B225C50F35F3}" dt="2023-04-17T22:10:02.472" v="91" actId="20577"/>
        <pc:sldMkLst>
          <pc:docMk/>
          <pc:sldMk cId="1451055495" sldId="258"/>
        </pc:sldMkLst>
        <pc:spChg chg="mod">
          <ac:chgData name="Vejey Gandyer" userId="S::101352235@georgebrown.ca::654274eb-e1b9-435a-ae49-a2154d32a50b" providerId="AD" clId="Web-{A5269A65-F419-48F7-861C-B225C50F35F3}" dt="2023-04-17T22:09:52.785" v="85" actId="20577"/>
          <ac:spMkLst>
            <pc:docMk/>
            <pc:sldMk cId="1451055495" sldId="258"/>
            <ac:spMk id="2" creationId="{04F97662-AED2-7524-752D-93049E338F96}"/>
          </ac:spMkLst>
        </pc:spChg>
        <pc:spChg chg="mod">
          <ac:chgData name="Vejey Gandyer" userId="S::101352235@georgebrown.ca::654274eb-e1b9-435a-ae49-a2154d32a50b" providerId="AD" clId="Web-{A5269A65-F419-48F7-861C-B225C50F35F3}" dt="2023-04-17T22:10:02.472" v="91" actId="20577"/>
          <ac:spMkLst>
            <pc:docMk/>
            <pc:sldMk cId="1451055495" sldId="258"/>
            <ac:spMk id="3" creationId="{5146378A-8E36-E855-5BC2-D1921B2C8DFD}"/>
          </ac:spMkLst>
        </pc:spChg>
      </pc:sldChg>
      <pc:sldChg chg="modSp add replId">
        <pc:chgData name="Vejey Gandyer" userId="S::101352235@georgebrown.ca::654274eb-e1b9-435a-ae49-a2154d32a50b" providerId="AD" clId="Web-{A5269A65-F419-48F7-861C-B225C50F35F3}" dt="2023-04-17T22:10:22.956" v="97" actId="20577"/>
        <pc:sldMkLst>
          <pc:docMk/>
          <pc:sldMk cId="2269348614" sldId="259"/>
        </pc:sldMkLst>
        <pc:spChg chg="mod">
          <ac:chgData name="Vejey Gandyer" userId="S::101352235@georgebrown.ca::654274eb-e1b9-435a-ae49-a2154d32a50b" providerId="AD" clId="Web-{A5269A65-F419-48F7-861C-B225C50F35F3}" dt="2023-04-17T22:10:22.956" v="97" actId="20577"/>
          <ac:spMkLst>
            <pc:docMk/>
            <pc:sldMk cId="2269348614" sldId="259"/>
            <ac:spMk id="2" creationId="{04F97662-AED2-7524-752D-93049E338F96}"/>
          </ac:spMkLst>
        </pc:spChg>
      </pc:sldChg>
      <pc:sldChg chg="modSp add replId">
        <pc:chgData name="Vejey Gandyer" userId="S::101352235@georgebrown.ca::654274eb-e1b9-435a-ae49-a2154d32a50b" providerId="AD" clId="Web-{A5269A65-F419-48F7-861C-B225C50F35F3}" dt="2023-04-17T22:11:44.252" v="136" actId="20577"/>
        <pc:sldMkLst>
          <pc:docMk/>
          <pc:sldMk cId="3481001433" sldId="260"/>
        </pc:sldMkLst>
        <pc:spChg chg="mod">
          <ac:chgData name="Vejey Gandyer" userId="S::101352235@georgebrown.ca::654274eb-e1b9-435a-ae49-a2154d32a50b" providerId="AD" clId="Web-{A5269A65-F419-48F7-861C-B225C50F35F3}" dt="2023-04-17T22:10:39.737" v="111" actId="20577"/>
          <ac:spMkLst>
            <pc:docMk/>
            <pc:sldMk cId="3481001433" sldId="260"/>
            <ac:spMk id="2" creationId="{04F97662-AED2-7524-752D-93049E338F96}"/>
          </ac:spMkLst>
        </pc:spChg>
        <pc:spChg chg="mod">
          <ac:chgData name="Vejey Gandyer" userId="S::101352235@georgebrown.ca::654274eb-e1b9-435a-ae49-a2154d32a50b" providerId="AD" clId="Web-{A5269A65-F419-48F7-861C-B225C50F35F3}" dt="2023-04-17T22:11:44.252" v="136" actId="20577"/>
          <ac:spMkLst>
            <pc:docMk/>
            <pc:sldMk cId="3481001433" sldId="260"/>
            <ac:spMk id="3" creationId="{5146378A-8E36-E855-5BC2-D1921B2C8DFD}"/>
          </ac:spMkLst>
        </pc:spChg>
      </pc:sldChg>
      <pc:sldChg chg="modSp add replId">
        <pc:chgData name="Vejey Gandyer" userId="S::101352235@georgebrown.ca::654274eb-e1b9-435a-ae49-a2154d32a50b" providerId="AD" clId="Web-{A5269A65-F419-48F7-861C-B225C50F35F3}" dt="2023-04-17T22:12:18.987" v="148" actId="20577"/>
        <pc:sldMkLst>
          <pc:docMk/>
          <pc:sldMk cId="1824554069" sldId="261"/>
        </pc:sldMkLst>
        <pc:spChg chg="mod">
          <ac:chgData name="Vejey Gandyer" userId="S::101352235@georgebrown.ca::654274eb-e1b9-435a-ae49-a2154d32a50b" providerId="AD" clId="Web-{A5269A65-F419-48F7-861C-B225C50F35F3}" dt="2023-04-17T22:12:14.971" v="147" actId="20577"/>
          <ac:spMkLst>
            <pc:docMk/>
            <pc:sldMk cId="1824554069" sldId="261"/>
            <ac:spMk id="2" creationId="{04F97662-AED2-7524-752D-93049E338F96}"/>
          </ac:spMkLst>
        </pc:spChg>
        <pc:spChg chg="mod">
          <ac:chgData name="Vejey Gandyer" userId="S::101352235@georgebrown.ca::654274eb-e1b9-435a-ae49-a2154d32a50b" providerId="AD" clId="Web-{A5269A65-F419-48F7-861C-B225C50F35F3}" dt="2023-04-17T22:12:18.987" v="148" actId="20577"/>
          <ac:spMkLst>
            <pc:docMk/>
            <pc:sldMk cId="1824554069" sldId="261"/>
            <ac:spMk id="3" creationId="{5146378A-8E36-E855-5BC2-D1921B2C8DFD}"/>
          </ac:spMkLst>
        </pc:spChg>
      </pc:sldChg>
      <pc:sldChg chg="modSp new">
        <pc:chgData name="Vejey Gandyer" userId="S::101352235@georgebrown.ca::654274eb-e1b9-435a-ae49-a2154d32a50b" providerId="AD" clId="Web-{A5269A65-F419-48F7-861C-B225C50F35F3}" dt="2023-04-17T22:13:01.518" v="160" actId="20577"/>
        <pc:sldMkLst>
          <pc:docMk/>
          <pc:sldMk cId="1494679942" sldId="262"/>
        </pc:sldMkLst>
        <pc:spChg chg="mod">
          <ac:chgData name="Vejey Gandyer" userId="S::101352235@georgebrown.ca::654274eb-e1b9-435a-ae49-a2154d32a50b" providerId="AD" clId="Web-{A5269A65-F419-48F7-861C-B225C50F35F3}" dt="2023-04-17T22:13:01.518" v="160" actId="20577"/>
          <ac:spMkLst>
            <pc:docMk/>
            <pc:sldMk cId="1494679942" sldId="262"/>
            <ac:spMk id="2" creationId="{CA31929A-EEE1-8758-AA18-951205159030}"/>
          </ac:spMkLst>
        </pc:spChg>
      </pc:sldChg>
      <pc:sldChg chg="modSp add replId">
        <pc:chgData name="Vejey Gandyer" userId="S::101352235@georgebrown.ca::654274eb-e1b9-435a-ae49-a2154d32a50b" providerId="AD" clId="Web-{A5269A65-F419-48F7-861C-B225C50F35F3}" dt="2023-04-17T22:13:59.533" v="205" actId="20577"/>
        <pc:sldMkLst>
          <pc:docMk/>
          <pc:sldMk cId="3472918470" sldId="263"/>
        </pc:sldMkLst>
        <pc:spChg chg="mod">
          <ac:chgData name="Vejey Gandyer" userId="S::101352235@georgebrown.ca::654274eb-e1b9-435a-ae49-a2154d32a50b" providerId="AD" clId="Web-{A5269A65-F419-48F7-861C-B225C50F35F3}" dt="2023-04-17T22:13:08.111" v="166" actId="20577"/>
          <ac:spMkLst>
            <pc:docMk/>
            <pc:sldMk cId="3472918470" sldId="263"/>
            <ac:spMk id="2" creationId="{CA31929A-EEE1-8758-AA18-951205159030}"/>
          </ac:spMkLst>
        </pc:spChg>
        <pc:spChg chg="mod">
          <ac:chgData name="Vejey Gandyer" userId="S::101352235@georgebrown.ca::654274eb-e1b9-435a-ae49-a2154d32a50b" providerId="AD" clId="Web-{A5269A65-F419-48F7-861C-B225C50F35F3}" dt="2023-04-17T22:13:59.533" v="205" actId="20577"/>
          <ac:spMkLst>
            <pc:docMk/>
            <pc:sldMk cId="3472918470" sldId="263"/>
            <ac:spMk id="3" creationId="{6F71D1DD-78C5-6ECE-77F4-BE51B4D92C9A}"/>
          </ac:spMkLst>
        </pc:spChg>
      </pc:sldChg>
      <pc:sldChg chg="modSp add replId">
        <pc:chgData name="Vejey Gandyer" userId="S::101352235@georgebrown.ca::654274eb-e1b9-435a-ae49-a2154d32a50b" providerId="AD" clId="Web-{A5269A65-F419-48F7-861C-B225C50F35F3}" dt="2023-04-17T22:14:17.033" v="230" actId="20577"/>
        <pc:sldMkLst>
          <pc:docMk/>
          <pc:sldMk cId="2775502098" sldId="264"/>
        </pc:sldMkLst>
        <pc:spChg chg="mod">
          <ac:chgData name="Vejey Gandyer" userId="S::101352235@georgebrown.ca::654274eb-e1b9-435a-ae49-a2154d32a50b" providerId="AD" clId="Web-{A5269A65-F419-48F7-861C-B225C50F35F3}" dt="2023-04-17T22:14:17.033" v="230" actId="20577"/>
          <ac:spMkLst>
            <pc:docMk/>
            <pc:sldMk cId="2775502098" sldId="264"/>
            <ac:spMk id="2" creationId="{CA31929A-EEE1-8758-AA18-951205159030}"/>
          </ac:spMkLst>
        </pc:spChg>
        <pc:spChg chg="mod">
          <ac:chgData name="Vejey Gandyer" userId="S::101352235@georgebrown.ca::654274eb-e1b9-435a-ae49-a2154d32a50b" providerId="AD" clId="Web-{A5269A65-F419-48F7-861C-B225C50F35F3}" dt="2023-04-17T22:14:13.345" v="229" actId="20577"/>
          <ac:spMkLst>
            <pc:docMk/>
            <pc:sldMk cId="2775502098" sldId="264"/>
            <ac:spMk id="3" creationId="{6F71D1DD-78C5-6ECE-77F4-BE51B4D92C9A}"/>
          </ac:spMkLst>
        </pc:spChg>
      </pc:sldChg>
      <pc:sldChg chg="modSp add replId">
        <pc:chgData name="Vejey Gandyer" userId="S::101352235@georgebrown.ca::654274eb-e1b9-435a-ae49-a2154d32a50b" providerId="AD" clId="Web-{A5269A65-F419-48F7-861C-B225C50F35F3}" dt="2023-04-17T22:15:41.688" v="235" actId="20577"/>
        <pc:sldMkLst>
          <pc:docMk/>
          <pc:sldMk cId="328343878" sldId="265"/>
        </pc:sldMkLst>
        <pc:spChg chg="mod">
          <ac:chgData name="Vejey Gandyer" userId="S::101352235@georgebrown.ca::654274eb-e1b9-435a-ae49-a2154d32a50b" providerId="AD" clId="Web-{A5269A65-F419-48F7-861C-B225C50F35F3}" dt="2023-04-17T22:15:41.688" v="235" actId="20577"/>
          <ac:spMkLst>
            <pc:docMk/>
            <pc:sldMk cId="328343878" sldId="265"/>
            <ac:spMk id="2" creationId="{CA31929A-EEE1-8758-AA18-951205159030}"/>
          </ac:spMkLst>
        </pc:spChg>
      </pc:sldChg>
      <pc:sldChg chg="modSp add replId">
        <pc:chgData name="Vejey Gandyer" userId="S::101352235@georgebrown.ca::654274eb-e1b9-435a-ae49-a2154d32a50b" providerId="AD" clId="Web-{A5269A65-F419-48F7-861C-B225C50F35F3}" dt="2023-04-17T22:15:53.938" v="240" actId="20577"/>
        <pc:sldMkLst>
          <pc:docMk/>
          <pc:sldMk cId="3774830715" sldId="266"/>
        </pc:sldMkLst>
        <pc:spChg chg="mod">
          <ac:chgData name="Vejey Gandyer" userId="S::101352235@georgebrown.ca::654274eb-e1b9-435a-ae49-a2154d32a50b" providerId="AD" clId="Web-{A5269A65-F419-48F7-861C-B225C50F35F3}" dt="2023-04-17T22:15:53.938" v="240" actId="20577"/>
          <ac:spMkLst>
            <pc:docMk/>
            <pc:sldMk cId="3774830715" sldId="266"/>
            <ac:spMk id="2" creationId="{CA31929A-EEE1-8758-AA18-951205159030}"/>
          </ac:spMkLst>
        </pc:spChg>
      </pc:sldChg>
      <pc:sldChg chg="modSp new">
        <pc:chgData name="Vejey Gandyer" userId="S::101352235@georgebrown.ca::654274eb-e1b9-435a-ae49-a2154d32a50b" providerId="AD" clId="Web-{A5269A65-F419-48F7-861C-B225C50F35F3}" dt="2023-04-17T22:22:38.716" v="334" actId="20577"/>
        <pc:sldMkLst>
          <pc:docMk/>
          <pc:sldMk cId="3574047956" sldId="267"/>
        </pc:sldMkLst>
        <pc:spChg chg="mod">
          <ac:chgData name="Vejey Gandyer" userId="S::101352235@georgebrown.ca::654274eb-e1b9-435a-ae49-a2154d32a50b" providerId="AD" clId="Web-{A5269A65-F419-48F7-861C-B225C50F35F3}" dt="2023-04-17T22:21:02.920" v="254" actId="20577"/>
          <ac:spMkLst>
            <pc:docMk/>
            <pc:sldMk cId="3574047956" sldId="267"/>
            <ac:spMk id="2" creationId="{FFDFD66C-75E6-497C-C4D4-1C12906638B9}"/>
          </ac:spMkLst>
        </pc:spChg>
        <pc:spChg chg="mod">
          <ac:chgData name="Vejey Gandyer" userId="S::101352235@georgebrown.ca::654274eb-e1b9-435a-ae49-a2154d32a50b" providerId="AD" clId="Web-{A5269A65-F419-48F7-861C-B225C50F35F3}" dt="2023-04-17T22:22:38.716" v="334" actId="20577"/>
          <ac:spMkLst>
            <pc:docMk/>
            <pc:sldMk cId="3574047956" sldId="267"/>
            <ac:spMk id="3" creationId="{29C60893-485D-0AAC-FB7B-F6ADB173300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FA487D-0A8A-489F-AEA3-653D154A3F0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485AB9-AE66-471C-9D55-479D0A19C427}">
      <dgm:prSet/>
      <dgm:spPr/>
      <dgm:t>
        <a:bodyPr/>
        <a:lstStyle/>
        <a:p>
          <a:r>
            <a:rPr lang="en-US"/>
            <a:t>Problem</a:t>
          </a:r>
        </a:p>
      </dgm:t>
    </dgm:pt>
    <dgm:pt modelId="{41F30BC6-0303-43D3-89D4-408738C40B72}" type="parTrans" cxnId="{5187AC00-9760-44BF-B9C9-98C096004199}">
      <dgm:prSet/>
      <dgm:spPr/>
      <dgm:t>
        <a:bodyPr/>
        <a:lstStyle/>
        <a:p>
          <a:endParaRPr lang="en-US"/>
        </a:p>
      </dgm:t>
    </dgm:pt>
    <dgm:pt modelId="{744D814F-F806-4E94-87A1-7C4D43543832}" type="sibTrans" cxnId="{5187AC00-9760-44BF-B9C9-98C096004199}">
      <dgm:prSet/>
      <dgm:spPr/>
      <dgm:t>
        <a:bodyPr/>
        <a:lstStyle/>
        <a:p>
          <a:endParaRPr lang="en-US"/>
        </a:p>
      </dgm:t>
    </dgm:pt>
    <dgm:pt modelId="{C9616783-647D-4E41-B686-A545ADCA9BB0}">
      <dgm:prSet/>
      <dgm:spPr/>
      <dgm:t>
        <a:bodyPr/>
        <a:lstStyle/>
        <a:p>
          <a:r>
            <a:rPr lang="en-US"/>
            <a:t>Significance</a:t>
          </a:r>
        </a:p>
      </dgm:t>
    </dgm:pt>
    <dgm:pt modelId="{24DDFCD0-CB1C-4336-B908-8BE641F4F5BF}" type="parTrans" cxnId="{4925701B-FAAE-45A3-BA54-2D102234E22B}">
      <dgm:prSet/>
      <dgm:spPr/>
      <dgm:t>
        <a:bodyPr/>
        <a:lstStyle/>
        <a:p>
          <a:endParaRPr lang="en-US"/>
        </a:p>
      </dgm:t>
    </dgm:pt>
    <dgm:pt modelId="{7994E245-A81B-42E9-99DF-FD3C0C1888C7}" type="sibTrans" cxnId="{4925701B-FAAE-45A3-BA54-2D102234E22B}">
      <dgm:prSet/>
      <dgm:spPr/>
      <dgm:t>
        <a:bodyPr/>
        <a:lstStyle/>
        <a:p>
          <a:endParaRPr lang="en-US"/>
        </a:p>
      </dgm:t>
    </dgm:pt>
    <dgm:pt modelId="{A1D4AA3B-4DF5-4A93-909F-A41CB46EFDD3}">
      <dgm:prSet/>
      <dgm:spPr/>
      <dgm:t>
        <a:bodyPr/>
        <a:lstStyle/>
        <a:p>
          <a:r>
            <a:rPr lang="en-US"/>
            <a:t>Methodology – ML Canvas</a:t>
          </a:r>
        </a:p>
      </dgm:t>
    </dgm:pt>
    <dgm:pt modelId="{8742A300-B27E-42D5-89BC-0B4AAA9FA7C7}" type="parTrans" cxnId="{B328A813-287D-4D87-8173-7D397CC16C23}">
      <dgm:prSet/>
      <dgm:spPr/>
      <dgm:t>
        <a:bodyPr/>
        <a:lstStyle/>
        <a:p>
          <a:endParaRPr lang="en-US"/>
        </a:p>
      </dgm:t>
    </dgm:pt>
    <dgm:pt modelId="{8586D50E-F4D0-4152-B174-DEC08DEC44B7}" type="sibTrans" cxnId="{B328A813-287D-4D87-8173-7D397CC16C23}">
      <dgm:prSet/>
      <dgm:spPr/>
      <dgm:t>
        <a:bodyPr/>
        <a:lstStyle/>
        <a:p>
          <a:endParaRPr lang="en-US"/>
        </a:p>
      </dgm:t>
    </dgm:pt>
    <dgm:pt modelId="{C552A499-0A8A-4BEE-B04C-8F29BB12169F}">
      <dgm:prSet/>
      <dgm:spPr/>
      <dgm:t>
        <a:bodyPr/>
        <a:lstStyle/>
        <a:p>
          <a:r>
            <a:rPr lang="en-US"/>
            <a:t>Model Benchmarking</a:t>
          </a:r>
        </a:p>
      </dgm:t>
    </dgm:pt>
    <dgm:pt modelId="{8C715C74-12EA-4981-B006-905B26C2171E}" type="parTrans" cxnId="{86885FB4-E642-4261-95A8-E2AE3FA168ED}">
      <dgm:prSet/>
      <dgm:spPr/>
      <dgm:t>
        <a:bodyPr/>
        <a:lstStyle/>
        <a:p>
          <a:endParaRPr lang="en-US"/>
        </a:p>
      </dgm:t>
    </dgm:pt>
    <dgm:pt modelId="{43E2854D-FECD-41B6-BFA6-AC17C7A18BFF}" type="sibTrans" cxnId="{86885FB4-E642-4261-95A8-E2AE3FA168ED}">
      <dgm:prSet/>
      <dgm:spPr/>
      <dgm:t>
        <a:bodyPr/>
        <a:lstStyle/>
        <a:p>
          <a:endParaRPr lang="en-US"/>
        </a:p>
      </dgm:t>
    </dgm:pt>
    <dgm:pt modelId="{B0E041A1-478D-4CC9-86F7-76B36B2B8A3D}">
      <dgm:prSet/>
      <dgm:spPr/>
      <dgm:t>
        <a:bodyPr/>
        <a:lstStyle/>
        <a:p>
          <a:r>
            <a:rPr lang="en-US"/>
            <a:t>Model Deployment</a:t>
          </a:r>
        </a:p>
      </dgm:t>
    </dgm:pt>
    <dgm:pt modelId="{C98FAF31-FE1F-4C0A-8E15-94AABE0A652B}" type="parTrans" cxnId="{DB560A85-6F93-452F-ACBD-7F69B5A9DBD6}">
      <dgm:prSet/>
      <dgm:spPr/>
      <dgm:t>
        <a:bodyPr/>
        <a:lstStyle/>
        <a:p>
          <a:endParaRPr lang="en-US"/>
        </a:p>
      </dgm:t>
    </dgm:pt>
    <dgm:pt modelId="{E2C94466-5AFF-490E-A0F2-CCBBE48218C0}" type="sibTrans" cxnId="{DB560A85-6F93-452F-ACBD-7F69B5A9DBD6}">
      <dgm:prSet/>
      <dgm:spPr/>
      <dgm:t>
        <a:bodyPr/>
        <a:lstStyle/>
        <a:p>
          <a:endParaRPr lang="en-US"/>
        </a:p>
      </dgm:t>
    </dgm:pt>
    <dgm:pt modelId="{D0990C1A-EE9D-4FA7-8FA2-6F0F04D6B978}">
      <dgm:prSet/>
      <dgm:spPr/>
      <dgm:t>
        <a:bodyPr/>
        <a:lstStyle/>
        <a:p>
          <a:r>
            <a:rPr lang="en-US"/>
            <a:t>Demo</a:t>
          </a:r>
        </a:p>
      </dgm:t>
    </dgm:pt>
    <dgm:pt modelId="{B414528C-6F19-4D69-B5D4-A46E025DAB28}" type="parTrans" cxnId="{28DDED3F-324D-4F7A-8B71-FCFB5640F603}">
      <dgm:prSet/>
      <dgm:spPr/>
      <dgm:t>
        <a:bodyPr/>
        <a:lstStyle/>
        <a:p>
          <a:endParaRPr lang="en-US"/>
        </a:p>
      </dgm:t>
    </dgm:pt>
    <dgm:pt modelId="{E0AC28E9-D51C-4D9A-99E6-41F5DC5AFBCA}" type="sibTrans" cxnId="{28DDED3F-324D-4F7A-8B71-FCFB5640F603}">
      <dgm:prSet/>
      <dgm:spPr/>
      <dgm:t>
        <a:bodyPr/>
        <a:lstStyle/>
        <a:p>
          <a:endParaRPr lang="en-US"/>
        </a:p>
      </dgm:t>
    </dgm:pt>
    <dgm:pt modelId="{19D1AFAF-5BF9-438D-BFE8-D69996350311}">
      <dgm:prSet/>
      <dgm:spPr/>
      <dgm:t>
        <a:bodyPr/>
        <a:lstStyle/>
        <a:p>
          <a:r>
            <a:rPr lang="en-US"/>
            <a:t>Q&amp;A</a:t>
          </a:r>
        </a:p>
      </dgm:t>
    </dgm:pt>
    <dgm:pt modelId="{1E47CD12-51CF-416B-845E-1AA9AC9F9363}" type="parTrans" cxnId="{4A67C90B-A5A9-49BD-A8BF-A35125A6316F}">
      <dgm:prSet/>
      <dgm:spPr/>
      <dgm:t>
        <a:bodyPr/>
        <a:lstStyle/>
        <a:p>
          <a:endParaRPr lang="en-US"/>
        </a:p>
      </dgm:t>
    </dgm:pt>
    <dgm:pt modelId="{7DDF3133-3056-4B3B-9AC4-8B1060BB3198}" type="sibTrans" cxnId="{4A67C90B-A5A9-49BD-A8BF-A35125A6316F}">
      <dgm:prSet/>
      <dgm:spPr/>
      <dgm:t>
        <a:bodyPr/>
        <a:lstStyle/>
        <a:p>
          <a:endParaRPr lang="en-US"/>
        </a:p>
      </dgm:t>
    </dgm:pt>
    <dgm:pt modelId="{B3F99A6E-3C7A-4AEC-B14A-700C744601A4}" type="pres">
      <dgm:prSet presAssocID="{F2FA487D-0A8A-489F-AEA3-653D154A3F03}" presName="root" presStyleCnt="0">
        <dgm:presLayoutVars>
          <dgm:dir/>
          <dgm:resizeHandles val="exact"/>
        </dgm:presLayoutVars>
      </dgm:prSet>
      <dgm:spPr/>
    </dgm:pt>
    <dgm:pt modelId="{58557582-0F8C-438F-B8FD-2BE1D6CEE508}" type="pres">
      <dgm:prSet presAssocID="{6D485AB9-AE66-471C-9D55-479D0A19C427}" presName="compNode" presStyleCnt="0"/>
      <dgm:spPr/>
    </dgm:pt>
    <dgm:pt modelId="{ACDF552C-92AB-4FE2-A614-CEF003A0A5B4}" type="pres">
      <dgm:prSet presAssocID="{6D485AB9-AE66-471C-9D55-479D0A19C427}"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40D6478F-5F32-43F0-8767-D7EACAD22DE1}" type="pres">
      <dgm:prSet presAssocID="{6D485AB9-AE66-471C-9D55-479D0A19C427}" presName="spaceRect" presStyleCnt="0"/>
      <dgm:spPr/>
    </dgm:pt>
    <dgm:pt modelId="{46A15920-A48F-40CB-A46B-56BF10BF7D02}" type="pres">
      <dgm:prSet presAssocID="{6D485AB9-AE66-471C-9D55-479D0A19C427}" presName="textRect" presStyleLbl="revTx" presStyleIdx="0" presStyleCnt="7">
        <dgm:presLayoutVars>
          <dgm:chMax val="1"/>
          <dgm:chPref val="1"/>
        </dgm:presLayoutVars>
      </dgm:prSet>
      <dgm:spPr/>
    </dgm:pt>
    <dgm:pt modelId="{37B10B3E-5620-4E4E-BFF6-AE340EAC1D13}" type="pres">
      <dgm:prSet presAssocID="{744D814F-F806-4E94-87A1-7C4D43543832}" presName="sibTrans" presStyleCnt="0"/>
      <dgm:spPr/>
    </dgm:pt>
    <dgm:pt modelId="{1F9811C6-CEB7-484E-A895-F1EE71B330A8}" type="pres">
      <dgm:prSet presAssocID="{C9616783-647D-4E41-B686-A545ADCA9BB0}" presName="compNode" presStyleCnt="0"/>
      <dgm:spPr/>
    </dgm:pt>
    <dgm:pt modelId="{27717366-C0B3-4904-A040-8A2786A0497C}" type="pres">
      <dgm:prSet presAssocID="{C9616783-647D-4E41-B686-A545ADCA9BB0}"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4F0B55E-0121-4080-A88D-109D3A083993}" type="pres">
      <dgm:prSet presAssocID="{C9616783-647D-4E41-B686-A545ADCA9BB0}" presName="spaceRect" presStyleCnt="0"/>
      <dgm:spPr/>
    </dgm:pt>
    <dgm:pt modelId="{16098679-FC37-4B4C-A725-EA2EEA476BA3}" type="pres">
      <dgm:prSet presAssocID="{C9616783-647D-4E41-B686-A545ADCA9BB0}" presName="textRect" presStyleLbl="revTx" presStyleIdx="1" presStyleCnt="7">
        <dgm:presLayoutVars>
          <dgm:chMax val="1"/>
          <dgm:chPref val="1"/>
        </dgm:presLayoutVars>
      </dgm:prSet>
      <dgm:spPr/>
    </dgm:pt>
    <dgm:pt modelId="{51271368-9877-40FF-9810-D399BA8F114E}" type="pres">
      <dgm:prSet presAssocID="{7994E245-A81B-42E9-99DF-FD3C0C1888C7}" presName="sibTrans" presStyleCnt="0"/>
      <dgm:spPr/>
    </dgm:pt>
    <dgm:pt modelId="{E2261E64-B790-4127-8EB3-FB3765E6B808}" type="pres">
      <dgm:prSet presAssocID="{A1D4AA3B-4DF5-4A93-909F-A41CB46EFDD3}" presName="compNode" presStyleCnt="0"/>
      <dgm:spPr/>
    </dgm:pt>
    <dgm:pt modelId="{18FEBE34-FD32-45B4-97D7-DC07A4668EEC}" type="pres">
      <dgm:prSet presAssocID="{A1D4AA3B-4DF5-4A93-909F-A41CB46EFDD3}"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7440754E-27EF-4775-B025-422A03E38ACB}" type="pres">
      <dgm:prSet presAssocID="{A1D4AA3B-4DF5-4A93-909F-A41CB46EFDD3}" presName="spaceRect" presStyleCnt="0"/>
      <dgm:spPr/>
    </dgm:pt>
    <dgm:pt modelId="{885D2FB6-E010-442B-B6D4-A01E957FEDF4}" type="pres">
      <dgm:prSet presAssocID="{A1D4AA3B-4DF5-4A93-909F-A41CB46EFDD3}" presName="textRect" presStyleLbl="revTx" presStyleIdx="2" presStyleCnt="7">
        <dgm:presLayoutVars>
          <dgm:chMax val="1"/>
          <dgm:chPref val="1"/>
        </dgm:presLayoutVars>
      </dgm:prSet>
      <dgm:spPr/>
    </dgm:pt>
    <dgm:pt modelId="{AE477676-0BE6-424D-9FA0-4A6C1A517B89}" type="pres">
      <dgm:prSet presAssocID="{8586D50E-F4D0-4152-B174-DEC08DEC44B7}" presName="sibTrans" presStyleCnt="0"/>
      <dgm:spPr/>
    </dgm:pt>
    <dgm:pt modelId="{B84E3A76-B2C4-4CF8-8A1D-03C10AE4264B}" type="pres">
      <dgm:prSet presAssocID="{C552A499-0A8A-4BEE-B04C-8F29BB12169F}" presName="compNode" presStyleCnt="0"/>
      <dgm:spPr/>
    </dgm:pt>
    <dgm:pt modelId="{E3F5463A-E985-4587-8649-CE5A4AFDE726}" type="pres">
      <dgm:prSet presAssocID="{C552A499-0A8A-4BEE-B04C-8F29BB12169F}"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CA381BF-C933-471F-8CC6-145A505E1688}" type="pres">
      <dgm:prSet presAssocID="{C552A499-0A8A-4BEE-B04C-8F29BB12169F}" presName="spaceRect" presStyleCnt="0"/>
      <dgm:spPr/>
    </dgm:pt>
    <dgm:pt modelId="{DBE55D56-1288-4C75-AA94-74BEA9A05D48}" type="pres">
      <dgm:prSet presAssocID="{C552A499-0A8A-4BEE-B04C-8F29BB12169F}" presName="textRect" presStyleLbl="revTx" presStyleIdx="3" presStyleCnt="7">
        <dgm:presLayoutVars>
          <dgm:chMax val="1"/>
          <dgm:chPref val="1"/>
        </dgm:presLayoutVars>
      </dgm:prSet>
      <dgm:spPr/>
    </dgm:pt>
    <dgm:pt modelId="{C404F169-044D-4505-AE33-0B12CA5A975B}" type="pres">
      <dgm:prSet presAssocID="{43E2854D-FECD-41B6-BFA6-AC17C7A18BFF}" presName="sibTrans" presStyleCnt="0"/>
      <dgm:spPr/>
    </dgm:pt>
    <dgm:pt modelId="{61D4CCF5-3AE8-4D86-959A-8D9D8E2F0D40}" type="pres">
      <dgm:prSet presAssocID="{B0E041A1-478D-4CC9-86F7-76B36B2B8A3D}" presName="compNode" presStyleCnt="0"/>
      <dgm:spPr/>
    </dgm:pt>
    <dgm:pt modelId="{91BC4869-B08E-4284-B3A1-3ACA71EC0704}" type="pres">
      <dgm:prSet presAssocID="{B0E041A1-478D-4CC9-86F7-76B36B2B8A3D}"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108C41F6-9963-45C1-9C5E-27BFD5B8453E}" type="pres">
      <dgm:prSet presAssocID="{B0E041A1-478D-4CC9-86F7-76B36B2B8A3D}" presName="spaceRect" presStyleCnt="0"/>
      <dgm:spPr/>
    </dgm:pt>
    <dgm:pt modelId="{1A988A36-B315-40B3-B42C-1BD3A7908B16}" type="pres">
      <dgm:prSet presAssocID="{B0E041A1-478D-4CC9-86F7-76B36B2B8A3D}" presName="textRect" presStyleLbl="revTx" presStyleIdx="4" presStyleCnt="7">
        <dgm:presLayoutVars>
          <dgm:chMax val="1"/>
          <dgm:chPref val="1"/>
        </dgm:presLayoutVars>
      </dgm:prSet>
      <dgm:spPr/>
    </dgm:pt>
    <dgm:pt modelId="{EB67CB78-470D-4E85-927F-929B1B1D0586}" type="pres">
      <dgm:prSet presAssocID="{E2C94466-5AFF-490E-A0F2-CCBBE48218C0}" presName="sibTrans" presStyleCnt="0"/>
      <dgm:spPr/>
    </dgm:pt>
    <dgm:pt modelId="{47394FF1-60BD-4667-B286-A5DB025D51EC}" type="pres">
      <dgm:prSet presAssocID="{D0990C1A-EE9D-4FA7-8FA2-6F0F04D6B978}" presName="compNode" presStyleCnt="0"/>
      <dgm:spPr/>
    </dgm:pt>
    <dgm:pt modelId="{216E1547-5876-4C18-AC15-21A3617FD105}" type="pres">
      <dgm:prSet presAssocID="{D0990C1A-EE9D-4FA7-8FA2-6F0F04D6B978}"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lay"/>
        </a:ext>
      </dgm:extLst>
    </dgm:pt>
    <dgm:pt modelId="{F258F6F7-2FA8-4773-AD13-FB9A827E65D1}" type="pres">
      <dgm:prSet presAssocID="{D0990C1A-EE9D-4FA7-8FA2-6F0F04D6B978}" presName="spaceRect" presStyleCnt="0"/>
      <dgm:spPr/>
    </dgm:pt>
    <dgm:pt modelId="{0A83E69B-6F80-4AD4-A686-81743B77480D}" type="pres">
      <dgm:prSet presAssocID="{D0990C1A-EE9D-4FA7-8FA2-6F0F04D6B978}" presName="textRect" presStyleLbl="revTx" presStyleIdx="5" presStyleCnt="7">
        <dgm:presLayoutVars>
          <dgm:chMax val="1"/>
          <dgm:chPref val="1"/>
        </dgm:presLayoutVars>
      </dgm:prSet>
      <dgm:spPr/>
    </dgm:pt>
    <dgm:pt modelId="{545CA849-C7D8-4EE9-90D2-2FC850A8F5A3}" type="pres">
      <dgm:prSet presAssocID="{E0AC28E9-D51C-4D9A-99E6-41F5DC5AFBCA}" presName="sibTrans" presStyleCnt="0"/>
      <dgm:spPr/>
    </dgm:pt>
    <dgm:pt modelId="{06A2915E-D0E4-41C0-9508-5921D559209E}" type="pres">
      <dgm:prSet presAssocID="{19D1AFAF-5BF9-438D-BFE8-D69996350311}" presName="compNode" presStyleCnt="0"/>
      <dgm:spPr/>
    </dgm:pt>
    <dgm:pt modelId="{69BA098B-B152-4150-8B54-C5EDC06F128C}" type="pres">
      <dgm:prSet presAssocID="{19D1AFAF-5BF9-438D-BFE8-D69996350311}"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Questions"/>
        </a:ext>
      </dgm:extLst>
    </dgm:pt>
    <dgm:pt modelId="{B9EE827C-D939-402C-BC57-2608ABE0D766}" type="pres">
      <dgm:prSet presAssocID="{19D1AFAF-5BF9-438D-BFE8-D69996350311}" presName="spaceRect" presStyleCnt="0"/>
      <dgm:spPr/>
    </dgm:pt>
    <dgm:pt modelId="{DF9F214E-7FF3-4101-9D34-EA4942C6D877}" type="pres">
      <dgm:prSet presAssocID="{19D1AFAF-5BF9-438D-BFE8-D69996350311}" presName="textRect" presStyleLbl="revTx" presStyleIdx="6" presStyleCnt="7">
        <dgm:presLayoutVars>
          <dgm:chMax val="1"/>
          <dgm:chPref val="1"/>
        </dgm:presLayoutVars>
      </dgm:prSet>
      <dgm:spPr/>
    </dgm:pt>
  </dgm:ptLst>
  <dgm:cxnLst>
    <dgm:cxn modelId="{5187AC00-9760-44BF-B9C9-98C096004199}" srcId="{F2FA487D-0A8A-489F-AEA3-653D154A3F03}" destId="{6D485AB9-AE66-471C-9D55-479D0A19C427}" srcOrd="0" destOrd="0" parTransId="{41F30BC6-0303-43D3-89D4-408738C40B72}" sibTransId="{744D814F-F806-4E94-87A1-7C4D43543832}"/>
    <dgm:cxn modelId="{4A67C90B-A5A9-49BD-A8BF-A35125A6316F}" srcId="{F2FA487D-0A8A-489F-AEA3-653D154A3F03}" destId="{19D1AFAF-5BF9-438D-BFE8-D69996350311}" srcOrd="6" destOrd="0" parTransId="{1E47CD12-51CF-416B-845E-1AA9AC9F9363}" sibTransId="{7DDF3133-3056-4B3B-9AC4-8B1060BB3198}"/>
    <dgm:cxn modelId="{7339930C-5C34-41F7-AD9F-EFA4AF843187}" type="presOf" srcId="{C552A499-0A8A-4BEE-B04C-8F29BB12169F}" destId="{DBE55D56-1288-4C75-AA94-74BEA9A05D48}" srcOrd="0" destOrd="0" presId="urn:microsoft.com/office/officeart/2018/2/layout/IconLabelList"/>
    <dgm:cxn modelId="{4EF1560E-A200-4B9E-B5D5-B346C2457DA8}" type="presOf" srcId="{C9616783-647D-4E41-B686-A545ADCA9BB0}" destId="{16098679-FC37-4B4C-A725-EA2EEA476BA3}" srcOrd="0" destOrd="0" presId="urn:microsoft.com/office/officeart/2018/2/layout/IconLabelList"/>
    <dgm:cxn modelId="{B328A813-287D-4D87-8173-7D397CC16C23}" srcId="{F2FA487D-0A8A-489F-AEA3-653D154A3F03}" destId="{A1D4AA3B-4DF5-4A93-909F-A41CB46EFDD3}" srcOrd="2" destOrd="0" parTransId="{8742A300-B27E-42D5-89BC-0B4AAA9FA7C7}" sibTransId="{8586D50E-F4D0-4152-B174-DEC08DEC44B7}"/>
    <dgm:cxn modelId="{4925701B-FAAE-45A3-BA54-2D102234E22B}" srcId="{F2FA487D-0A8A-489F-AEA3-653D154A3F03}" destId="{C9616783-647D-4E41-B686-A545ADCA9BB0}" srcOrd="1" destOrd="0" parTransId="{24DDFCD0-CB1C-4336-B908-8BE641F4F5BF}" sibTransId="{7994E245-A81B-42E9-99DF-FD3C0C1888C7}"/>
    <dgm:cxn modelId="{00CAB51F-FECD-46AF-9BA5-E8700517DA1C}" type="presOf" srcId="{A1D4AA3B-4DF5-4A93-909F-A41CB46EFDD3}" destId="{885D2FB6-E010-442B-B6D4-A01E957FEDF4}" srcOrd="0" destOrd="0" presId="urn:microsoft.com/office/officeart/2018/2/layout/IconLabelList"/>
    <dgm:cxn modelId="{28DDED3F-324D-4F7A-8B71-FCFB5640F603}" srcId="{F2FA487D-0A8A-489F-AEA3-653D154A3F03}" destId="{D0990C1A-EE9D-4FA7-8FA2-6F0F04D6B978}" srcOrd="5" destOrd="0" parTransId="{B414528C-6F19-4D69-B5D4-A46E025DAB28}" sibTransId="{E0AC28E9-D51C-4D9A-99E6-41F5DC5AFBCA}"/>
    <dgm:cxn modelId="{34FE984E-CB08-4673-948F-1F2C5CB47659}" type="presOf" srcId="{19D1AFAF-5BF9-438D-BFE8-D69996350311}" destId="{DF9F214E-7FF3-4101-9D34-EA4942C6D877}" srcOrd="0" destOrd="0" presId="urn:microsoft.com/office/officeart/2018/2/layout/IconLabelList"/>
    <dgm:cxn modelId="{DB560A85-6F93-452F-ACBD-7F69B5A9DBD6}" srcId="{F2FA487D-0A8A-489F-AEA3-653D154A3F03}" destId="{B0E041A1-478D-4CC9-86F7-76B36B2B8A3D}" srcOrd="4" destOrd="0" parTransId="{C98FAF31-FE1F-4C0A-8E15-94AABE0A652B}" sibTransId="{E2C94466-5AFF-490E-A0F2-CCBBE48218C0}"/>
    <dgm:cxn modelId="{538A629B-9FAA-4F0D-BA0E-57D9E796C00A}" type="presOf" srcId="{6D485AB9-AE66-471C-9D55-479D0A19C427}" destId="{46A15920-A48F-40CB-A46B-56BF10BF7D02}" srcOrd="0" destOrd="0" presId="urn:microsoft.com/office/officeart/2018/2/layout/IconLabelList"/>
    <dgm:cxn modelId="{99A24CA4-347F-4D0E-AF05-3BAB930A9608}" type="presOf" srcId="{B0E041A1-478D-4CC9-86F7-76B36B2B8A3D}" destId="{1A988A36-B315-40B3-B42C-1BD3A7908B16}" srcOrd="0" destOrd="0" presId="urn:microsoft.com/office/officeart/2018/2/layout/IconLabelList"/>
    <dgm:cxn modelId="{86885FB4-E642-4261-95A8-E2AE3FA168ED}" srcId="{F2FA487D-0A8A-489F-AEA3-653D154A3F03}" destId="{C552A499-0A8A-4BEE-B04C-8F29BB12169F}" srcOrd="3" destOrd="0" parTransId="{8C715C74-12EA-4981-B006-905B26C2171E}" sibTransId="{43E2854D-FECD-41B6-BFA6-AC17C7A18BFF}"/>
    <dgm:cxn modelId="{DA5ED0CC-FE69-4D24-91E0-D0D0C4E9BBB7}" type="presOf" srcId="{F2FA487D-0A8A-489F-AEA3-653D154A3F03}" destId="{B3F99A6E-3C7A-4AEC-B14A-700C744601A4}" srcOrd="0" destOrd="0" presId="urn:microsoft.com/office/officeart/2018/2/layout/IconLabelList"/>
    <dgm:cxn modelId="{DF4896E3-50E9-4F29-8199-4F712756E597}" type="presOf" srcId="{D0990C1A-EE9D-4FA7-8FA2-6F0F04D6B978}" destId="{0A83E69B-6F80-4AD4-A686-81743B77480D}" srcOrd="0" destOrd="0" presId="urn:microsoft.com/office/officeart/2018/2/layout/IconLabelList"/>
    <dgm:cxn modelId="{DE770224-E08A-4991-B822-64A4CBE92537}" type="presParOf" srcId="{B3F99A6E-3C7A-4AEC-B14A-700C744601A4}" destId="{58557582-0F8C-438F-B8FD-2BE1D6CEE508}" srcOrd="0" destOrd="0" presId="urn:microsoft.com/office/officeart/2018/2/layout/IconLabelList"/>
    <dgm:cxn modelId="{CB4EDDD8-94D8-4ABF-8C68-244400A70496}" type="presParOf" srcId="{58557582-0F8C-438F-B8FD-2BE1D6CEE508}" destId="{ACDF552C-92AB-4FE2-A614-CEF003A0A5B4}" srcOrd="0" destOrd="0" presId="urn:microsoft.com/office/officeart/2018/2/layout/IconLabelList"/>
    <dgm:cxn modelId="{8178F141-519B-46C2-890F-C1ADDADCBEC6}" type="presParOf" srcId="{58557582-0F8C-438F-B8FD-2BE1D6CEE508}" destId="{40D6478F-5F32-43F0-8767-D7EACAD22DE1}" srcOrd="1" destOrd="0" presId="urn:microsoft.com/office/officeart/2018/2/layout/IconLabelList"/>
    <dgm:cxn modelId="{95553B90-EF3E-44BD-A548-3ED1BEC967C4}" type="presParOf" srcId="{58557582-0F8C-438F-B8FD-2BE1D6CEE508}" destId="{46A15920-A48F-40CB-A46B-56BF10BF7D02}" srcOrd="2" destOrd="0" presId="urn:microsoft.com/office/officeart/2018/2/layout/IconLabelList"/>
    <dgm:cxn modelId="{5E87E612-AA90-4B03-8E80-FCE8B470BF07}" type="presParOf" srcId="{B3F99A6E-3C7A-4AEC-B14A-700C744601A4}" destId="{37B10B3E-5620-4E4E-BFF6-AE340EAC1D13}" srcOrd="1" destOrd="0" presId="urn:microsoft.com/office/officeart/2018/2/layout/IconLabelList"/>
    <dgm:cxn modelId="{6D939EB3-AB86-4137-90B9-DB23CEDA3D31}" type="presParOf" srcId="{B3F99A6E-3C7A-4AEC-B14A-700C744601A4}" destId="{1F9811C6-CEB7-484E-A895-F1EE71B330A8}" srcOrd="2" destOrd="0" presId="urn:microsoft.com/office/officeart/2018/2/layout/IconLabelList"/>
    <dgm:cxn modelId="{5DDFAFA1-34C6-445E-A2EC-252DE6E22E1E}" type="presParOf" srcId="{1F9811C6-CEB7-484E-A895-F1EE71B330A8}" destId="{27717366-C0B3-4904-A040-8A2786A0497C}" srcOrd="0" destOrd="0" presId="urn:microsoft.com/office/officeart/2018/2/layout/IconLabelList"/>
    <dgm:cxn modelId="{9DE3B154-B8C5-420E-94E7-456AF1D055D1}" type="presParOf" srcId="{1F9811C6-CEB7-484E-A895-F1EE71B330A8}" destId="{B4F0B55E-0121-4080-A88D-109D3A083993}" srcOrd="1" destOrd="0" presId="urn:microsoft.com/office/officeart/2018/2/layout/IconLabelList"/>
    <dgm:cxn modelId="{B17D596F-2AA3-487F-AAA1-25D449B81A79}" type="presParOf" srcId="{1F9811C6-CEB7-484E-A895-F1EE71B330A8}" destId="{16098679-FC37-4B4C-A725-EA2EEA476BA3}" srcOrd="2" destOrd="0" presId="urn:microsoft.com/office/officeart/2018/2/layout/IconLabelList"/>
    <dgm:cxn modelId="{94E65480-7EB0-4504-B885-A20C1C8BF368}" type="presParOf" srcId="{B3F99A6E-3C7A-4AEC-B14A-700C744601A4}" destId="{51271368-9877-40FF-9810-D399BA8F114E}" srcOrd="3" destOrd="0" presId="urn:microsoft.com/office/officeart/2018/2/layout/IconLabelList"/>
    <dgm:cxn modelId="{1836FBAF-6C8E-4B80-8F29-B02DA418C3F1}" type="presParOf" srcId="{B3F99A6E-3C7A-4AEC-B14A-700C744601A4}" destId="{E2261E64-B790-4127-8EB3-FB3765E6B808}" srcOrd="4" destOrd="0" presId="urn:microsoft.com/office/officeart/2018/2/layout/IconLabelList"/>
    <dgm:cxn modelId="{65C6D94E-B567-40E2-AC73-966711C088E7}" type="presParOf" srcId="{E2261E64-B790-4127-8EB3-FB3765E6B808}" destId="{18FEBE34-FD32-45B4-97D7-DC07A4668EEC}" srcOrd="0" destOrd="0" presId="urn:microsoft.com/office/officeart/2018/2/layout/IconLabelList"/>
    <dgm:cxn modelId="{F471CBFD-A3AE-4F34-B92B-7AF2936601B4}" type="presParOf" srcId="{E2261E64-B790-4127-8EB3-FB3765E6B808}" destId="{7440754E-27EF-4775-B025-422A03E38ACB}" srcOrd="1" destOrd="0" presId="urn:microsoft.com/office/officeart/2018/2/layout/IconLabelList"/>
    <dgm:cxn modelId="{E3B61DEC-7DB7-42A4-B962-AD920F151657}" type="presParOf" srcId="{E2261E64-B790-4127-8EB3-FB3765E6B808}" destId="{885D2FB6-E010-442B-B6D4-A01E957FEDF4}" srcOrd="2" destOrd="0" presId="urn:microsoft.com/office/officeart/2018/2/layout/IconLabelList"/>
    <dgm:cxn modelId="{53E7D5BA-C5A2-4A5C-A8C2-D75762AFEC68}" type="presParOf" srcId="{B3F99A6E-3C7A-4AEC-B14A-700C744601A4}" destId="{AE477676-0BE6-424D-9FA0-4A6C1A517B89}" srcOrd="5" destOrd="0" presId="urn:microsoft.com/office/officeart/2018/2/layout/IconLabelList"/>
    <dgm:cxn modelId="{CD08BC5F-8FAD-4453-BEAC-2EDF4B65E215}" type="presParOf" srcId="{B3F99A6E-3C7A-4AEC-B14A-700C744601A4}" destId="{B84E3A76-B2C4-4CF8-8A1D-03C10AE4264B}" srcOrd="6" destOrd="0" presId="urn:microsoft.com/office/officeart/2018/2/layout/IconLabelList"/>
    <dgm:cxn modelId="{7C3772F0-F3C8-4098-9EFD-8E9AC29A43AE}" type="presParOf" srcId="{B84E3A76-B2C4-4CF8-8A1D-03C10AE4264B}" destId="{E3F5463A-E985-4587-8649-CE5A4AFDE726}" srcOrd="0" destOrd="0" presId="urn:microsoft.com/office/officeart/2018/2/layout/IconLabelList"/>
    <dgm:cxn modelId="{F128DA64-8A9F-4224-A6AA-5D898FE89216}" type="presParOf" srcId="{B84E3A76-B2C4-4CF8-8A1D-03C10AE4264B}" destId="{0CA381BF-C933-471F-8CC6-145A505E1688}" srcOrd="1" destOrd="0" presId="urn:microsoft.com/office/officeart/2018/2/layout/IconLabelList"/>
    <dgm:cxn modelId="{16C1C65F-F48A-4B83-82CC-807B807F6CDB}" type="presParOf" srcId="{B84E3A76-B2C4-4CF8-8A1D-03C10AE4264B}" destId="{DBE55D56-1288-4C75-AA94-74BEA9A05D48}" srcOrd="2" destOrd="0" presId="urn:microsoft.com/office/officeart/2018/2/layout/IconLabelList"/>
    <dgm:cxn modelId="{5C0729DC-EB54-4EF5-80EA-929FAD0F36F5}" type="presParOf" srcId="{B3F99A6E-3C7A-4AEC-B14A-700C744601A4}" destId="{C404F169-044D-4505-AE33-0B12CA5A975B}" srcOrd="7" destOrd="0" presId="urn:microsoft.com/office/officeart/2018/2/layout/IconLabelList"/>
    <dgm:cxn modelId="{93A63989-4920-4EC1-9AA7-112638B74929}" type="presParOf" srcId="{B3F99A6E-3C7A-4AEC-B14A-700C744601A4}" destId="{61D4CCF5-3AE8-4D86-959A-8D9D8E2F0D40}" srcOrd="8" destOrd="0" presId="urn:microsoft.com/office/officeart/2018/2/layout/IconLabelList"/>
    <dgm:cxn modelId="{97D15855-4087-4360-B7F7-A6ECF09644EB}" type="presParOf" srcId="{61D4CCF5-3AE8-4D86-959A-8D9D8E2F0D40}" destId="{91BC4869-B08E-4284-B3A1-3ACA71EC0704}" srcOrd="0" destOrd="0" presId="urn:microsoft.com/office/officeart/2018/2/layout/IconLabelList"/>
    <dgm:cxn modelId="{CE2F82F4-875B-4AA4-A2D6-1BFB7855FC99}" type="presParOf" srcId="{61D4CCF5-3AE8-4D86-959A-8D9D8E2F0D40}" destId="{108C41F6-9963-45C1-9C5E-27BFD5B8453E}" srcOrd="1" destOrd="0" presId="urn:microsoft.com/office/officeart/2018/2/layout/IconLabelList"/>
    <dgm:cxn modelId="{15D80125-633F-47E8-A3CC-5302E5D5B591}" type="presParOf" srcId="{61D4CCF5-3AE8-4D86-959A-8D9D8E2F0D40}" destId="{1A988A36-B315-40B3-B42C-1BD3A7908B16}" srcOrd="2" destOrd="0" presId="urn:microsoft.com/office/officeart/2018/2/layout/IconLabelList"/>
    <dgm:cxn modelId="{07B3B331-1F1E-497E-8854-83D738326E68}" type="presParOf" srcId="{B3F99A6E-3C7A-4AEC-B14A-700C744601A4}" destId="{EB67CB78-470D-4E85-927F-929B1B1D0586}" srcOrd="9" destOrd="0" presId="urn:microsoft.com/office/officeart/2018/2/layout/IconLabelList"/>
    <dgm:cxn modelId="{75F3357B-8883-45F7-BD81-A404ED6A2064}" type="presParOf" srcId="{B3F99A6E-3C7A-4AEC-B14A-700C744601A4}" destId="{47394FF1-60BD-4667-B286-A5DB025D51EC}" srcOrd="10" destOrd="0" presId="urn:microsoft.com/office/officeart/2018/2/layout/IconLabelList"/>
    <dgm:cxn modelId="{7EE28C0F-2F12-4743-A702-BE12659847CE}" type="presParOf" srcId="{47394FF1-60BD-4667-B286-A5DB025D51EC}" destId="{216E1547-5876-4C18-AC15-21A3617FD105}" srcOrd="0" destOrd="0" presId="urn:microsoft.com/office/officeart/2018/2/layout/IconLabelList"/>
    <dgm:cxn modelId="{19408A52-FB8B-405A-91BC-E6D01F4E8AC5}" type="presParOf" srcId="{47394FF1-60BD-4667-B286-A5DB025D51EC}" destId="{F258F6F7-2FA8-4773-AD13-FB9A827E65D1}" srcOrd="1" destOrd="0" presId="urn:microsoft.com/office/officeart/2018/2/layout/IconLabelList"/>
    <dgm:cxn modelId="{A8D9425E-6B52-4282-9C98-94F7DF4E5307}" type="presParOf" srcId="{47394FF1-60BD-4667-B286-A5DB025D51EC}" destId="{0A83E69B-6F80-4AD4-A686-81743B77480D}" srcOrd="2" destOrd="0" presId="urn:microsoft.com/office/officeart/2018/2/layout/IconLabelList"/>
    <dgm:cxn modelId="{08E3472F-5044-4663-96CA-DB5BE83C5F01}" type="presParOf" srcId="{B3F99A6E-3C7A-4AEC-B14A-700C744601A4}" destId="{545CA849-C7D8-4EE9-90D2-2FC850A8F5A3}" srcOrd="11" destOrd="0" presId="urn:microsoft.com/office/officeart/2018/2/layout/IconLabelList"/>
    <dgm:cxn modelId="{ECD84ECC-ACB2-46EE-A4DF-9416A4E32A9D}" type="presParOf" srcId="{B3F99A6E-3C7A-4AEC-B14A-700C744601A4}" destId="{06A2915E-D0E4-41C0-9508-5921D559209E}" srcOrd="12" destOrd="0" presId="urn:microsoft.com/office/officeart/2018/2/layout/IconLabelList"/>
    <dgm:cxn modelId="{93174C4B-50BD-4FA8-ADA8-26CE0E57F83D}" type="presParOf" srcId="{06A2915E-D0E4-41C0-9508-5921D559209E}" destId="{69BA098B-B152-4150-8B54-C5EDC06F128C}" srcOrd="0" destOrd="0" presId="urn:microsoft.com/office/officeart/2018/2/layout/IconLabelList"/>
    <dgm:cxn modelId="{297C84F0-6242-4C86-BCBC-10F34F2DAAAC}" type="presParOf" srcId="{06A2915E-D0E4-41C0-9508-5921D559209E}" destId="{B9EE827C-D939-402C-BC57-2608ABE0D766}" srcOrd="1" destOrd="0" presId="urn:microsoft.com/office/officeart/2018/2/layout/IconLabelList"/>
    <dgm:cxn modelId="{BAFF780A-A42D-4467-9038-C80CAD963E5A}" type="presParOf" srcId="{06A2915E-D0E4-41C0-9508-5921D559209E}" destId="{DF9F214E-7FF3-4101-9D34-EA4942C6D8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902E36-5EE8-47A7-BEB8-29C0A403F77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7D8705E-9860-4DF6-BEED-D9CC38252109}">
      <dgm:prSet/>
      <dgm:spPr/>
      <dgm:t>
        <a:bodyPr/>
        <a:lstStyle/>
        <a:p>
          <a:pPr>
            <a:defRPr b="1"/>
          </a:pPr>
          <a:r>
            <a:rPr lang="en-US"/>
            <a:t>Data Imbalance:</a:t>
          </a:r>
        </a:p>
      </dgm:t>
    </dgm:pt>
    <dgm:pt modelId="{43974EAD-75CA-4677-9E39-157F66774A45}" type="parTrans" cxnId="{E9F90E9D-E046-4F73-B4F3-E648543AFD82}">
      <dgm:prSet/>
      <dgm:spPr/>
      <dgm:t>
        <a:bodyPr/>
        <a:lstStyle/>
        <a:p>
          <a:endParaRPr lang="en-US"/>
        </a:p>
      </dgm:t>
    </dgm:pt>
    <dgm:pt modelId="{1B778A94-062E-4892-B5EC-923F20C51E9A}" type="sibTrans" cxnId="{E9F90E9D-E046-4F73-B4F3-E648543AFD82}">
      <dgm:prSet/>
      <dgm:spPr/>
      <dgm:t>
        <a:bodyPr/>
        <a:lstStyle/>
        <a:p>
          <a:endParaRPr lang="en-US"/>
        </a:p>
      </dgm:t>
    </dgm:pt>
    <dgm:pt modelId="{62180304-F425-4A91-9E2B-9BC6555DB62E}">
      <dgm:prSet/>
      <dgm:spPr/>
      <dgm:t>
        <a:bodyPr/>
        <a:lstStyle/>
        <a:p>
          <a:r>
            <a:rPr lang="en-US"/>
            <a:t>Dealing with imbalanced classes in the dataset, where some classes have significantly more or fewer samples than others, can lead to biased model predictions and affect overall performance metrics.</a:t>
          </a:r>
        </a:p>
      </dgm:t>
    </dgm:pt>
    <dgm:pt modelId="{D16A3F2D-2C28-4400-A6B2-FF90373ED2AE}" type="parTrans" cxnId="{33A91F6C-BFF3-42C3-9945-ED7FB2ACC642}">
      <dgm:prSet/>
      <dgm:spPr/>
      <dgm:t>
        <a:bodyPr/>
        <a:lstStyle/>
        <a:p>
          <a:endParaRPr lang="en-US"/>
        </a:p>
      </dgm:t>
    </dgm:pt>
    <dgm:pt modelId="{84D60375-4A1D-41D6-BD7B-811AF574D4A5}" type="sibTrans" cxnId="{33A91F6C-BFF3-42C3-9945-ED7FB2ACC642}">
      <dgm:prSet/>
      <dgm:spPr/>
      <dgm:t>
        <a:bodyPr/>
        <a:lstStyle/>
        <a:p>
          <a:endParaRPr lang="en-US"/>
        </a:p>
      </dgm:t>
    </dgm:pt>
    <dgm:pt modelId="{F034EDF0-6987-4159-9526-AB2989521F1F}">
      <dgm:prSet/>
      <dgm:spPr/>
      <dgm:t>
        <a:bodyPr/>
        <a:lstStyle/>
        <a:p>
          <a:pPr>
            <a:defRPr b="1"/>
          </a:pPr>
          <a:r>
            <a:rPr lang="en-US"/>
            <a:t>Overfitting: </a:t>
          </a:r>
        </a:p>
      </dgm:t>
    </dgm:pt>
    <dgm:pt modelId="{3D35DD68-5DF9-4FF5-B809-D6D92E9F5648}" type="parTrans" cxnId="{3372AF6F-E22C-4009-B2C0-4DD0DE2E2892}">
      <dgm:prSet/>
      <dgm:spPr/>
      <dgm:t>
        <a:bodyPr/>
        <a:lstStyle/>
        <a:p>
          <a:endParaRPr lang="en-US"/>
        </a:p>
      </dgm:t>
    </dgm:pt>
    <dgm:pt modelId="{C2DBBD2D-9B18-4AD0-BCDB-8491C855DCD1}" type="sibTrans" cxnId="{3372AF6F-E22C-4009-B2C0-4DD0DE2E2892}">
      <dgm:prSet/>
      <dgm:spPr/>
      <dgm:t>
        <a:bodyPr/>
        <a:lstStyle/>
        <a:p>
          <a:endParaRPr lang="en-US"/>
        </a:p>
      </dgm:t>
    </dgm:pt>
    <dgm:pt modelId="{5E67947D-13E6-49D4-A687-538DA1F1F5CE}">
      <dgm:prSet/>
      <dgm:spPr/>
      <dgm:t>
        <a:bodyPr/>
        <a:lstStyle/>
        <a:p>
          <a:r>
            <a:rPr lang="en-US"/>
            <a:t>Striking a balance between model complexity and generalization is crucial. </a:t>
          </a:r>
        </a:p>
      </dgm:t>
    </dgm:pt>
    <dgm:pt modelId="{BBA0AFB5-EF0F-4713-AE98-9F523C40197C}" type="parTrans" cxnId="{82B89117-0707-4D2A-BE7C-0F8115FCD260}">
      <dgm:prSet/>
      <dgm:spPr/>
      <dgm:t>
        <a:bodyPr/>
        <a:lstStyle/>
        <a:p>
          <a:endParaRPr lang="en-US"/>
        </a:p>
      </dgm:t>
    </dgm:pt>
    <dgm:pt modelId="{9D0D7F6A-FA21-44B2-917B-A675E43C21DA}" type="sibTrans" cxnId="{82B89117-0707-4D2A-BE7C-0F8115FCD260}">
      <dgm:prSet/>
      <dgm:spPr/>
      <dgm:t>
        <a:bodyPr/>
        <a:lstStyle/>
        <a:p>
          <a:endParaRPr lang="en-US"/>
        </a:p>
      </dgm:t>
    </dgm:pt>
    <dgm:pt modelId="{93EC4491-B8E9-4F7C-9D42-EEEE128589FB}">
      <dgm:prSet/>
      <dgm:spPr/>
      <dgm:t>
        <a:bodyPr/>
        <a:lstStyle/>
        <a:p>
          <a:r>
            <a:rPr lang="en-US"/>
            <a:t>We’ve chosen a small learning rate (0.0001) to avoid overshooting.</a:t>
          </a:r>
        </a:p>
      </dgm:t>
    </dgm:pt>
    <dgm:pt modelId="{B58223EE-11B5-4CA5-8F9D-40C502F29F29}" type="parTrans" cxnId="{68966934-D95D-4395-82DE-36F82D08B89C}">
      <dgm:prSet/>
      <dgm:spPr/>
      <dgm:t>
        <a:bodyPr/>
        <a:lstStyle/>
        <a:p>
          <a:endParaRPr lang="en-US"/>
        </a:p>
      </dgm:t>
    </dgm:pt>
    <dgm:pt modelId="{D6242896-961E-4774-BCB2-C568887CC54E}" type="sibTrans" cxnId="{68966934-D95D-4395-82DE-36F82D08B89C}">
      <dgm:prSet/>
      <dgm:spPr/>
      <dgm:t>
        <a:bodyPr/>
        <a:lstStyle/>
        <a:p>
          <a:endParaRPr lang="en-US"/>
        </a:p>
      </dgm:t>
    </dgm:pt>
    <dgm:pt modelId="{B1FFBF40-34B4-468B-9915-5D72CE5F1180}">
      <dgm:prSet/>
      <dgm:spPr/>
      <dgm:t>
        <a:bodyPr/>
        <a:lstStyle/>
        <a:p>
          <a:pPr>
            <a:defRPr b="1"/>
          </a:pPr>
          <a:r>
            <a:rPr lang="en-US"/>
            <a:t>Hyperparameter Tuning: </a:t>
          </a:r>
        </a:p>
      </dgm:t>
    </dgm:pt>
    <dgm:pt modelId="{77C68C26-9365-4236-8D69-9D0C5CE04624}" type="parTrans" cxnId="{D15866E2-1DB4-42B9-889A-969339030B45}">
      <dgm:prSet/>
      <dgm:spPr/>
      <dgm:t>
        <a:bodyPr/>
        <a:lstStyle/>
        <a:p>
          <a:endParaRPr lang="en-US"/>
        </a:p>
      </dgm:t>
    </dgm:pt>
    <dgm:pt modelId="{0D42D980-E402-4BEC-9F5A-8166ECB8BE60}" type="sibTrans" cxnId="{D15866E2-1DB4-42B9-889A-969339030B45}">
      <dgm:prSet/>
      <dgm:spPr/>
      <dgm:t>
        <a:bodyPr/>
        <a:lstStyle/>
        <a:p>
          <a:endParaRPr lang="en-US"/>
        </a:p>
      </dgm:t>
    </dgm:pt>
    <dgm:pt modelId="{506FBF4D-4C4D-4291-AB3C-C860CB897BF8}">
      <dgm:prSet/>
      <dgm:spPr/>
      <dgm:t>
        <a:bodyPr/>
        <a:lstStyle/>
        <a:p>
          <a:r>
            <a:rPr lang="en-US"/>
            <a:t>Experimenting with hyperparameters such as learning rates, batch sizes, number of epochs, and dropout rates is time-consuming and requires computational resources.</a:t>
          </a:r>
        </a:p>
      </dgm:t>
    </dgm:pt>
    <dgm:pt modelId="{D3796198-9689-4767-9032-C98DE4BEFECE}" type="parTrans" cxnId="{2362DD6D-B090-4F3A-AAE6-8A985226E55D}">
      <dgm:prSet/>
      <dgm:spPr/>
      <dgm:t>
        <a:bodyPr/>
        <a:lstStyle/>
        <a:p>
          <a:endParaRPr lang="en-US"/>
        </a:p>
      </dgm:t>
    </dgm:pt>
    <dgm:pt modelId="{459ACD61-FD6A-4B13-9110-12F4E2BED9A8}" type="sibTrans" cxnId="{2362DD6D-B090-4F3A-AAE6-8A985226E55D}">
      <dgm:prSet/>
      <dgm:spPr/>
      <dgm:t>
        <a:bodyPr/>
        <a:lstStyle/>
        <a:p>
          <a:endParaRPr lang="en-US"/>
        </a:p>
      </dgm:t>
    </dgm:pt>
    <dgm:pt modelId="{CB43EDF7-42C8-40B7-8FAF-3450026E5DB5}" type="pres">
      <dgm:prSet presAssocID="{3B902E36-5EE8-47A7-BEB8-29C0A403F771}" presName="root" presStyleCnt="0">
        <dgm:presLayoutVars>
          <dgm:dir/>
          <dgm:resizeHandles val="exact"/>
        </dgm:presLayoutVars>
      </dgm:prSet>
      <dgm:spPr/>
    </dgm:pt>
    <dgm:pt modelId="{516AE1D4-A072-484D-B146-C615632CA64B}" type="pres">
      <dgm:prSet presAssocID="{47D8705E-9860-4DF6-BEED-D9CC38252109}" presName="compNode" presStyleCnt="0"/>
      <dgm:spPr/>
    </dgm:pt>
    <dgm:pt modelId="{9DC7E529-60F9-427E-848C-210C36FCDFCF}" type="pres">
      <dgm:prSet presAssocID="{47D8705E-9860-4DF6-BEED-D9CC38252109}"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765B88F2-C507-4C55-BD75-8693BEB15532}" type="pres">
      <dgm:prSet presAssocID="{47D8705E-9860-4DF6-BEED-D9CC38252109}" presName="iconSpace" presStyleCnt="0"/>
      <dgm:spPr/>
    </dgm:pt>
    <dgm:pt modelId="{2F97B358-FD3A-40DC-A71D-96F25F6B00D7}" type="pres">
      <dgm:prSet presAssocID="{47D8705E-9860-4DF6-BEED-D9CC38252109}" presName="parTx" presStyleLbl="revTx" presStyleIdx="0" presStyleCnt="6">
        <dgm:presLayoutVars>
          <dgm:chMax val="0"/>
          <dgm:chPref val="0"/>
        </dgm:presLayoutVars>
      </dgm:prSet>
      <dgm:spPr/>
    </dgm:pt>
    <dgm:pt modelId="{7383F700-5084-4DFB-BEC1-7B5EF32A1B67}" type="pres">
      <dgm:prSet presAssocID="{47D8705E-9860-4DF6-BEED-D9CC38252109}" presName="txSpace" presStyleCnt="0"/>
      <dgm:spPr/>
    </dgm:pt>
    <dgm:pt modelId="{1E1D2BC2-805E-437C-856F-E9997381E403}" type="pres">
      <dgm:prSet presAssocID="{47D8705E-9860-4DF6-BEED-D9CC38252109}" presName="desTx" presStyleLbl="revTx" presStyleIdx="1" presStyleCnt="6">
        <dgm:presLayoutVars/>
      </dgm:prSet>
      <dgm:spPr/>
    </dgm:pt>
    <dgm:pt modelId="{C869701E-53B0-4C4D-9537-1952EB078B74}" type="pres">
      <dgm:prSet presAssocID="{1B778A94-062E-4892-B5EC-923F20C51E9A}" presName="sibTrans" presStyleCnt="0"/>
      <dgm:spPr/>
    </dgm:pt>
    <dgm:pt modelId="{EBF65BCA-6F5B-4856-9F78-C6CD11D4BC46}" type="pres">
      <dgm:prSet presAssocID="{F034EDF0-6987-4159-9526-AB2989521F1F}" presName="compNode" presStyleCnt="0"/>
      <dgm:spPr/>
    </dgm:pt>
    <dgm:pt modelId="{45D5F33E-C781-4067-B668-BC575BF5C970}" type="pres">
      <dgm:prSet presAssocID="{F034EDF0-6987-4159-9526-AB2989521F1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38543D95-0143-4189-9692-DEAE23E4F7A0}" type="pres">
      <dgm:prSet presAssocID="{F034EDF0-6987-4159-9526-AB2989521F1F}" presName="iconSpace" presStyleCnt="0"/>
      <dgm:spPr/>
    </dgm:pt>
    <dgm:pt modelId="{85276DA1-BD7D-40E7-B8D6-1737A8484B54}" type="pres">
      <dgm:prSet presAssocID="{F034EDF0-6987-4159-9526-AB2989521F1F}" presName="parTx" presStyleLbl="revTx" presStyleIdx="2" presStyleCnt="6">
        <dgm:presLayoutVars>
          <dgm:chMax val="0"/>
          <dgm:chPref val="0"/>
        </dgm:presLayoutVars>
      </dgm:prSet>
      <dgm:spPr/>
    </dgm:pt>
    <dgm:pt modelId="{08AB2CA6-EA1A-4568-8D9B-16231E70596F}" type="pres">
      <dgm:prSet presAssocID="{F034EDF0-6987-4159-9526-AB2989521F1F}" presName="txSpace" presStyleCnt="0"/>
      <dgm:spPr/>
    </dgm:pt>
    <dgm:pt modelId="{B08730E4-D905-4260-8882-611E889B79DC}" type="pres">
      <dgm:prSet presAssocID="{F034EDF0-6987-4159-9526-AB2989521F1F}" presName="desTx" presStyleLbl="revTx" presStyleIdx="3" presStyleCnt="6">
        <dgm:presLayoutVars/>
      </dgm:prSet>
      <dgm:spPr/>
    </dgm:pt>
    <dgm:pt modelId="{24598058-BA0F-40B2-ADBE-79E24FF72C23}" type="pres">
      <dgm:prSet presAssocID="{C2DBBD2D-9B18-4AD0-BCDB-8491C855DCD1}" presName="sibTrans" presStyleCnt="0"/>
      <dgm:spPr/>
    </dgm:pt>
    <dgm:pt modelId="{3223631A-4C8A-4FF5-B0F3-56533D584342}" type="pres">
      <dgm:prSet presAssocID="{B1FFBF40-34B4-468B-9915-5D72CE5F1180}" presName="compNode" presStyleCnt="0"/>
      <dgm:spPr/>
    </dgm:pt>
    <dgm:pt modelId="{E62EF332-A572-4881-97BB-A8320E71316C}" type="pres">
      <dgm:prSet presAssocID="{B1FFBF40-34B4-468B-9915-5D72CE5F1180}"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722A223A-2C6B-4699-8643-01374AACE5B6}" type="pres">
      <dgm:prSet presAssocID="{B1FFBF40-34B4-468B-9915-5D72CE5F1180}" presName="iconSpace" presStyleCnt="0"/>
      <dgm:spPr/>
    </dgm:pt>
    <dgm:pt modelId="{D9E1854D-01C6-45EF-B813-844B6F9B8FDD}" type="pres">
      <dgm:prSet presAssocID="{B1FFBF40-34B4-468B-9915-5D72CE5F1180}" presName="parTx" presStyleLbl="revTx" presStyleIdx="4" presStyleCnt="6">
        <dgm:presLayoutVars>
          <dgm:chMax val="0"/>
          <dgm:chPref val="0"/>
        </dgm:presLayoutVars>
      </dgm:prSet>
      <dgm:spPr/>
    </dgm:pt>
    <dgm:pt modelId="{289E98DB-310F-4396-8FCC-21651D477824}" type="pres">
      <dgm:prSet presAssocID="{B1FFBF40-34B4-468B-9915-5D72CE5F1180}" presName="txSpace" presStyleCnt="0"/>
      <dgm:spPr/>
    </dgm:pt>
    <dgm:pt modelId="{E4DC4704-178D-463D-AF7A-653ED5913BC0}" type="pres">
      <dgm:prSet presAssocID="{B1FFBF40-34B4-468B-9915-5D72CE5F1180}" presName="desTx" presStyleLbl="revTx" presStyleIdx="5" presStyleCnt="6">
        <dgm:presLayoutVars/>
      </dgm:prSet>
      <dgm:spPr/>
    </dgm:pt>
  </dgm:ptLst>
  <dgm:cxnLst>
    <dgm:cxn modelId="{A5516D03-960A-4311-A8C5-59624AA0AA97}" type="presOf" srcId="{3B902E36-5EE8-47A7-BEB8-29C0A403F771}" destId="{CB43EDF7-42C8-40B7-8FAF-3450026E5DB5}" srcOrd="0" destOrd="0" presId="urn:microsoft.com/office/officeart/2018/2/layout/IconLabelDescriptionList"/>
    <dgm:cxn modelId="{3F857816-4E67-4F52-A026-5C7F58BD6196}" type="presOf" srcId="{F034EDF0-6987-4159-9526-AB2989521F1F}" destId="{85276DA1-BD7D-40E7-B8D6-1737A8484B54}" srcOrd="0" destOrd="0" presId="urn:microsoft.com/office/officeart/2018/2/layout/IconLabelDescriptionList"/>
    <dgm:cxn modelId="{82B89117-0707-4D2A-BE7C-0F8115FCD260}" srcId="{F034EDF0-6987-4159-9526-AB2989521F1F}" destId="{5E67947D-13E6-49D4-A687-538DA1F1F5CE}" srcOrd="0" destOrd="0" parTransId="{BBA0AFB5-EF0F-4713-AE98-9F523C40197C}" sibTransId="{9D0D7F6A-FA21-44B2-917B-A675E43C21DA}"/>
    <dgm:cxn modelId="{68966934-D95D-4395-82DE-36F82D08B89C}" srcId="{F034EDF0-6987-4159-9526-AB2989521F1F}" destId="{93EC4491-B8E9-4F7C-9D42-EEEE128589FB}" srcOrd="1" destOrd="0" parTransId="{B58223EE-11B5-4CA5-8F9D-40C502F29F29}" sibTransId="{D6242896-961E-4774-BCB2-C568887CC54E}"/>
    <dgm:cxn modelId="{C9AF2F43-1AA3-426C-804D-B2B9185F7CE0}" type="presOf" srcId="{62180304-F425-4A91-9E2B-9BC6555DB62E}" destId="{1E1D2BC2-805E-437C-856F-E9997381E403}" srcOrd="0" destOrd="0" presId="urn:microsoft.com/office/officeart/2018/2/layout/IconLabelDescriptionList"/>
    <dgm:cxn modelId="{8A9AB74C-A630-4D72-9686-D917CF38A208}" type="presOf" srcId="{506FBF4D-4C4D-4291-AB3C-C860CB897BF8}" destId="{E4DC4704-178D-463D-AF7A-653ED5913BC0}" srcOrd="0" destOrd="0" presId="urn:microsoft.com/office/officeart/2018/2/layout/IconLabelDescriptionList"/>
    <dgm:cxn modelId="{DEF93B54-13FE-4624-BA5D-D39422050502}" type="presOf" srcId="{5E67947D-13E6-49D4-A687-538DA1F1F5CE}" destId="{B08730E4-D905-4260-8882-611E889B79DC}" srcOrd="0" destOrd="0" presId="urn:microsoft.com/office/officeart/2018/2/layout/IconLabelDescriptionList"/>
    <dgm:cxn modelId="{33A91F6C-BFF3-42C3-9945-ED7FB2ACC642}" srcId="{47D8705E-9860-4DF6-BEED-D9CC38252109}" destId="{62180304-F425-4A91-9E2B-9BC6555DB62E}" srcOrd="0" destOrd="0" parTransId="{D16A3F2D-2C28-4400-A6B2-FF90373ED2AE}" sibTransId="{84D60375-4A1D-41D6-BD7B-811AF574D4A5}"/>
    <dgm:cxn modelId="{2362DD6D-B090-4F3A-AAE6-8A985226E55D}" srcId="{B1FFBF40-34B4-468B-9915-5D72CE5F1180}" destId="{506FBF4D-4C4D-4291-AB3C-C860CB897BF8}" srcOrd="0" destOrd="0" parTransId="{D3796198-9689-4767-9032-C98DE4BEFECE}" sibTransId="{459ACD61-FD6A-4B13-9110-12F4E2BED9A8}"/>
    <dgm:cxn modelId="{3372AF6F-E22C-4009-B2C0-4DD0DE2E2892}" srcId="{3B902E36-5EE8-47A7-BEB8-29C0A403F771}" destId="{F034EDF0-6987-4159-9526-AB2989521F1F}" srcOrd="1" destOrd="0" parTransId="{3D35DD68-5DF9-4FF5-B809-D6D92E9F5648}" sibTransId="{C2DBBD2D-9B18-4AD0-BCDB-8491C855DCD1}"/>
    <dgm:cxn modelId="{AF76077E-6DBB-4BA4-B99C-F1490147BE64}" type="presOf" srcId="{93EC4491-B8E9-4F7C-9D42-EEEE128589FB}" destId="{B08730E4-D905-4260-8882-611E889B79DC}" srcOrd="0" destOrd="1" presId="urn:microsoft.com/office/officeart/2018/2/layout/IconLabelDescriptionList"/>
    <dgm:cxn modelId="{E9F90E9D-E046-4F73-B4F3-E648543AFD82}" srcId="{3B902E36-5EE8-47A7-BEB8-29C0A403F771}" destId="{47D8705E-9860-4DF6-BEED-D9CC38252109}" srcOrd="0" destOrd="0" parTransId="{43974EAD-75CA-4677-9E39-157F66774A45}" sibTransId="{1B778A94-062E-4892-B5EC-923F20C51E9A}"/>
    <dgm:cxn modelId="{D15866E2-1DB4-42B9-889A-969339030B45}" srcId="{3B902E36-5EE8-47A7-BEB8-29C0A403F771}" destId="{B1FFBF40-34B4-468B-9915-5D72CE5F1180}" srcOrd="2" destOrd="0" parTransId="{77C68C26-9365-4236-8D69-9D0C5CE04624}" sibTransId="{0D42D980-E402-4BEC-9F5A-8166ECB8BE60}"/>
    <dgm:cxn modelId="{FB82A6EF-DE33-4B87-85DD-F72BB2B4A4BD}" type="presOf" srcId="{B1FFBF40-34B4-468B-9915-5D72CE5F1180}" destId="{D9E1854D-01C6-45EF-B813-844B6F9B8FDD}" srcOrd="0" destOrd="0" presId="urn:microsoft.com/office/officeart/2018/2/layout/IconLabelDescriptionList"/>
    <dgm:cxn modelId="{702B4EFA-0187-416B-B102-501E19BC479F}" type="presOf" srcId="{47D8705E-9860-4DF6-BEED-D9CC38252109}" destId="{2F97B358-FD3A-40DC-A71D-96F25F6B00D7}" srcOrd="0" destOrd="0" presId="urn:microsoft.com/office/officeart/2018/2/layout/IconLabelDescriptionList"/>
    <dgm:cxn modelId="{6C72346A-3092-4527-9418-9D6AF052F012}" type="presParOf" srcId="{CB43EDF7-42C8-40B7-8FAF-3450026E5DB5}" destId="{516AE1D4-A072-484D-B146-C615632CA64B}" srcOrd="0" destOrd="0" presId="urn:microsoft.com/office/officeart/2018/2/layout/IconLabelDescriptionList"/>
    <dgm:cxn modelId="{532F36F6-4548-460D-B8A9-6DEDE54E411E}" type="presParOf" srcId="{516AE1D4-A072-484D-B146-C615632CA64B}" destId="{9DC7E529-60F9-427E-848C-210C36FCDFCF}" srcOrd="0" destOrd="0" presId="urn:microsoft.com/office/officeart/2018/2/layout/IconLabelDescriptionList"/>
    <dgm:cxn modelId="{7069BED5-2260-49B1-8B20-7F5A3290F479}" type="presParOf" srcId="{516AE1D4-A072-484D-B146-C615632CA64B}" destId="{765B88F2-C507-4C55-BD75-8693BEB15532}" srcOrd="1" destOrd="0" presId="urn:microsoft.com/office/officeart/2018/2/layout/IconLabelDescriptionList"/>
    <dgm:cxn modelId="{E8409C43-A59A-4DD9-AA06-8C13C0E585D5}" type="presParOf" srcId="{516AE1D4-A072-484D-B146-C615632CA64B}" destId="{2F97B358-FD3A-40DC-A71D-96F25F6B00D7}" srcOrd="2" destOrd="0" presId="urn:microsoft.com/office/officeart/2018/2/layout/IconLabelDescriptionList"/>
    <dgm:cxn modelId="{D615C569-A285-4757-A360-864564B3AA61}" type="presParOf" srcId="{516AE1D4-A072-484D-B146-C615632CA64B}" destId="{7383F700-5084-4DFB-BEC1-7B5EF32A1B67}" srcOrd="3" destOrd="0" presId="urn:microsoft.com/office/officeart/2018/2/layout/IconLabelDescriptionList"/>
    <dgm:cxn modelId="{D339A26D-311E-4A2F-8316-37E93B50A23B}" type="presParOf" srcId="{516AE1D4-A072-484D-B146-C615632CA64B}" destId="{1E1D2BC2-805E-437C-856F-E9997381E403}" srcOrd="4" destOrd="0" presId="urn:microsoft.com/office/officeart/2018/2/layout/IconLabelDescriptionList"/>
    <dgm:cxn modelId="{EF676234-EB43-42B9-9781-842F2173A6E7}" type="presParOf" srcId="{CB43EDF7-42C8-40B7-8FAF-3450026E5DB5}" destId="{C869701E-53B0-4C4D-9537-1952EB078B74}" srcOrd="1" destOrd="0" presId="urn:microsoft.com/office/officeart/2018/2/layout/IconLabelDescriptionList"/>
    <dgm:cxn modelId="{6F771D47-CFAC-4428-A912-75640C0EECCA}" type="presParOf" srcId="{CB43EDF7-42C8-40B7-8FAF-3450026E5DB5}" destId="{EBF65BCA-6F5B-4856-9F78-C6CD11D4BC46}" srcOrd="2" destOrd="0" presId="urn:microsoft.com/office/officeart/2018/2/layout/IconLabelDescriptionList"/>
    <dgm:cxn modelId="{47037445-00BB-4520-900D-07C8B899D613}" type="presParOf" srcId="{EBF65BCA-6F5B-4856-9F78-C6CD11D4BC46}" destId="{45D5F33E-C781-4067-B668-BC575BF5C970}" srcOrd="0" destOrd="0" presId="urn:microsoft.com/office/officeart/2018/2/layout/IconLabelDescriptionList"/>
    <dgm:cxn modelId="{984DED7A-147D-427D-8C0C-45540E2D0C40}" type="presParOf" srcId="{EBF65BCA-6F5B-4856-9F78-C6CD11D4BC46}" destId="{38543D95-0143-4189-9692-DEAE23E4F7A0}" srcOrd="1" destOrd="0" presId="urn:microsoft.com/office/officeart/2018/2/layout/IconLabelDescriptionList"/>
    <dgm:cxn modelId="{2152E6FD-196A-4BD0-A33C-79FBA31DAA57}" type="presParOf" srcId="{EBF65BCA-6F5B-4856-9F78-C6CD11D4BC46}" destId="{85276DA1-BD7D-40E7-B8D6-1737A8484B54}" srcOrd="2" destOrd="0" presId="urn:microsoft.com/office/officeart/2018/2/layout/IconLabelDescriptionList"/>
    <dgm:cxn modelId="{3C805FF7-8787-43D0-BCE5-F0330077D6F1}" type="presParOf" srcId="{EBF65BCA-6F5B-4856-9F78-C6CD11D4BC46}" destId="{08AB2CA6-EA1A-4568-8D9B-16231E70596F}" srcOrd="3" destOrd="0" presId="urn:microsoft.com/office/officeart/2018/2/layout/IconLabelDescriptionList"/>
    <dgm:cxn modelId="{664745DE-FE40-4078-92D5-E7EB7459AC88}" type="presParOf" srcId="{EBF65BCA-6F5B-4856-9F78-C6CD11D4BC46}" destId="{B08730E4-D905-4260-8882-611E889B79DC}" srcOrd="4" destOrd="0" presId="urn:microsoft.com/office/officeart/2018/2/layout/IconLabelDescriptionList"/>
    <dgm:cxn modelId="{5C0BDFAD-F3FD-40D3-AFDF-1E27F027371F}" type="presParOf" srcId="{CB43EDF7-42C8-40B7-8FAF-3450026E5DB5}" destId="{24598058-BA0F-40B2-ADBE-79E24FF72C23}" srcOrd="3" destOrd="0" presId="urn:microsoft.com/office/officeart/2018/2/layout/IconLabelDescriptionList"/>
    <dgm:cxn modelId="{4CD9C70E-0C1C-41F1-BC5A-7A6A062426CA}" type="presParOf" srcId="{CB43EDF7-42C8-40B7-8FAF-3450026E5DB5}" destId="{3223631A-4C8A-4FF5-B0F3-56533D584342}" srcOrd="4" destOrd="0" presId="urn:microsoft.com/office/officeart/2018/2/layout/IconLabelDescriptionList"/>
    <dgm:cxn modelId="{BDF87ABF-E8E1-4AAB-90FB-DA05A7D38A5C}" type="presParOf" srcId="{3223631A-4C8A-4FF5-B0F3-56533D584342}" destId="{E62EF332-A572-4881-97BB-A8320E71316C}" srcOrd="0" destOrd="0" presId="urn:microsoft.com/office/officeart/2018/2/layout/IconLabelDescriptionList"/>
    <dgm:cxn modelId="{C50013FF-173D-4DC6-9834-921B438083D5}" type="presParOf" srcId="{3223631A-4C8A-4FF5-B0F3-56533D584342}" destId="{722A223A-2C6B-4699-8643-01374AACE5B6}" srcOrd="1" destOrd="0" presId="urn:microsoft.com/office/officeart/2018/2/layout/IconLabelDescriptionList"/>
    <dgm:cxn modelId="{A78388D6-46C1-4FAE-A8F7-79D9C725657D}" type="presParOf" srcId="{3223631A-4C8A-4FF5-B0F3-56533D584342}" destId="{D9E1854D-01C6-45EF-B813-844B6F9B8FDD}" srcOrd="2" destOrd="0" presId="urn:microsoft.com/office/officeart/2018/2/layout/IconLabelDescriptionList"/>
    <dgm:cxn modelId="{C375ED5F-F3F2-46BF-AB18-A2B5AA0E2953}" type="presParOf" srcId="{3223631A-4C8A-4FF5-B0F3-56533D584342}" destId="{289E98DB-310F-4396-8FCC-21651D477824}" srcOrd="3" destOrd="0" presId="urn:microsoft.com/office/officeart/2018/2/layout/IconLabelDescriptionList"/>
    <dgm:cxn modelId="{D815C00E-09E7-4916-8808-7EB66792D732}" type="presParOf" srcId="{3223631A-4C8A-4FF5-B0F3-56533D584342}" destId="{E4DC4704-178D-463D-AF7A-653ED5913BC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F552C-92AB-4FE2-A614-CEF003A0A5B4}">
      <dsp:nvSpPr>
        <dsp:cNvPr id="0" name=""/>
        <dsp:cNvSpPr/>
      </dsp:nvSpPr>
      <dsp:spPr>
        <a:xfrm>
          <a:off x="375047" y="1157282"/>
          <a:ext cx="610664" cy="61066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A15920-A48F-40CB-A46B-56BF10BF7D02}">
      <dsp:nvSpPr>
        <dsp:cNvPr id="0" name=""/>
        <dsp:cNvSpPr/>
      </dsp:nvSpPr>
      <dsp:spPr>
        <a:xfrm>
          <a:off x="1863"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Problem</a:t>
          </a:r>
        </a:p>
      </dsp:txBody>
      <dsp:txXfrm>
        <a:off x="1863" y="1989310"/>
        <a:ext cx="1357031" cy="542812"/>
      </dsp:txXfrm>
    </dsp:sp>
    <dsp:sp modelId="{27717366-C0B3-4904-A040-8A2786A0497C}">
      <dsp:nvSpPr>
        <dsp:cNvPr id="0" name=""/>
        <dsp:cNvSpPr/>
      </dsp:nvSpPr>
      <dsp:spPr>
        <a:xfrm>
          <a:off x="1969559" y="1157282"/>
          <a:ext cx="610664" cy="61066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098679-FC37-4B4C-A725-EA2EEA476BA3}">
      <dsp:nvSpPr>
        <dsp:cNvPr id="0" name=""/>
        <dsp:cNvSpPr/>
      </dsp:nvSpPr>
      <dsp:spPr>
        <a:xfrm>
          <a:off x="1596375"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Significance</a:t>
          </a:r>
        </a:p>
      </dsp:txBody>
      <dsp:txXfrm>
        <a:off x="1596375" y="1989310"/>
        <a:ext cx="1357031" cy="542812"/>
      </dsp:txXfrm>
    </dsp:sp>
    <dsp:sp modelId="{18FEBE34-FD32-45B4-97D7-DC07A4668EEC}">
      <dsp:nvSpPr>
        <dsp:cNvPr id="0" name=""/>
        <dsp:cNvSpPr/>
      </dsp:nvSpPr>
      <dsp:spPr>
        <a:xfrm>
          <a:off x="3564070" y="1157282"/>
          <a:ext cx="610664" cy="61066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5D2FB6-E010-442B-B6D4-A01E957FEDF4}">
      <dsp:nvSpPr>
        <dsp:cNvPr id="0" name=""/>
        <dsp:cNvSpPr/>
      </dsp:nvSpPr>
      <dsp:spPr>
        <a:xfrm>
          <a:off x="3190887"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Methodology – ML Canvas</a:t>
          </a:r>
        </a:p>
      </dsp:txBody>
      <dsp:txXfrm>
        <a:off x="3190887" y="1989310"/>
        <a:ext cx="1357031" cy="542812"/>
      </dsp:txXfrm>
    </dsp:sp>
    <dsp:sp modelId="{E3F5463A-E985-4587-8649-CE5A4AFDE726}">
      <dsp:nvSpPr>
        <dsp:cNvPr id="0" name=""/>
        <dsp:cNvSpPr/>
      </dsp:nvSpPr>
      <dsp:spPr>
        <a:xfrm>
          <a:off x="5158582" y="1157282"/>
          <a:ext cx="610664" cy="61066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55D56-1288-4C75-AA94-74BEA9A05D48}">
      <dsp:nvSpPr>
        <dsp:cNvPr id="0" name=""/>
        <dsp:cNvSpPr/>
      </dsp:nvSpPr>
      <dsp:spPr>
        <a:xfrm>
          <a:off x="4785398"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Model Benchmarking</a:t>
          </a:r>
        </a:p>
      </dsp:txBody>
      <dsp:txXfrm>
        <a:off x="4785398" y="1989310"/>
        <a:ext cx="1357031" cy="542812"/>
      </dsp:txXfrm>
    </dsp:sp>
    <dsp:sp modelId="{91BC4869-B08E-4284-B3A1-3ACA71EC0704}">
      <dsp:nvSpPr>
        <dsp:cNvPr id="0" name=""/>
        <dsp:cNvSpPr/>
      </dsp:nvSpPr>
      <dsp:spPr>
        <a:xfrm>
          <a:off x="6753094" y="1157282"/>
          <a:ext cx="610664" cy="61066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988A36-B315-40B3-B42C-1BD3A7908B16}">
      <dsp:nvSpPr>
        <dsp:cNvPr id="0" name=""/>
        <dsp:cNvSpPr/>
      </dsp:nvSpPr>
      <dsp:spPr>
        <a:xfrm>
          <a:off x="6379910"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Model Deployment</a:t>
          </a:r>
        </a:p>
      </dsp:txBody>
      <dsp:txXfrm>
        <a:off x="6379910" y="1989310"/>
        <a:ext cx="1357031" cy="542812"/>
      </dsp:txXfrm>
    </dsp:sp>
    <dsp:sp modelId="{216E1547-5876-4C18-AC15-21A3617FD105}">
      <dsp:nvSpPr>
        <dsp:cNvPr id="0" name=""/>
        <dsp:cNvSpPr/>
      </dsp:nvSpPr>
      <dsp:spPr>
        <a:xfrm>
          <a:off x="8347605" y="1157282"/>
          <a:ext cx="610664" cy="61066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83E69B-6F80-4AD4-A686-81743B77480D}">
      <dsp:nvSpPr>
        <dsp:cNvPr id="0" name=""/>
        <dsp:cNvSpPr/>
      </dsp:nvSpPr>
      <dsp:spPr>
        <a:xfrm>
          <a:off x="7974422"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Demo</a:t>
          </a:r>
        </a:p>
      </dsp:txBody>
      <dsp:txXfrm>
        <a:off x="7974422" y="1989310"/>
        <a:ext cx="1357031" cy="542812"/>
      </dsp:txXfrm>
    </dsp:sp>
    <dsp:sp modelId="{69BA098B-B152-4150-8B54-C5EDC06F128C}">
      <dsp:nvSpPr>
        <dsp:cNvPr id="0" name=""/>
        <dsp:cNvSpPr/>
      </dsp:nvSpPr>
      <dsp:spPr>
        <a:xfrm>
          <a:off x="9942117" y="1157282"/>
          <a:ext cx="610664" cy="610664"/>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9F214E-7FF3-4101-9D34-EA4942C6D877}">
      <dsp:nvSpPr>
        <dsp:cNvPr id="0" name=""/>
        <dsp:cNvSpPr/>
      </dsp:nvSpPr>
      <dsp:spPr>
        <a:xfrm>
          <a:off x="9568934"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Q&amp;A</a:t>
          </a:r>
        </a:p>
      </dsp:txBody>
      <dsp:txXfrm>
        <a:off x="9568934" y="1989310"/>
        <a:ext cx="1357031" cy="542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7E529-60F9-427E-848C-210C36FCDFCF}">
      <dsp:nvSpPr>
        <dsp:cNvPr id="0" name=""/>
        <dsp:cNvSpPr/>
      </dsp:nvSpPr>
      <dsp:spPr>
        <a:xfrm>
          <a:off x="1582" y="456540"/>
          <a:ext cx="1141382" cy="114138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97B358-FD3A-40DC-A71D-96F25F6B00D7}">
      <dsp:nvSpPr>
        <dsp:cNvPr id="0" name=""/>
        <dsp:cNvSpPr/>
      </dsp:nvSpPr>
      <dsp:spPr>
        <a:xfrm>
          <a:off x="1582" y="173895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kern="1200"/>
            <a:t>Data Imbalance:</a:t>
          </a:r>
        </a:p>
      </dsp:txBody>
      <dsp:txXfrm>
        <a:off x="1582" y="1738951"/>
        <a:ext cx="3261093" cy="489164"/>
      </dsp:txXfrm>
    </dsp:sp>
    <dsp:sp modelId="{1E1D2BC2-805E-437C-856F-E9997381E403}">
      <dsp:nvSpPr>
        <dsp:cNvPr id="0" name=""/>
        <dsp:cNvSpPr/>
      </dsp:nvSpPr>
      <dsp:spPr>
        <a:xfrm>
          <a:off x="1582" y="2293710"/>
          <a:ext cx="3261093" cy="144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Dealing with imbalanced classes in the dataset, where some classes have significantly more or fewer samples than others, can lead to biased model predictions and affect overall performance metrics.</a:t>
          </a:r>
        </a:p>
      </dsp:txBody>
      <dsp:txXfrm>
        <a:off x="1582" y="2293710"/>
        <a:ext cx="3261093" cy="1442553"/>
      </dsp:txXfrm>
    </dsp:sp>
    <dsp:sp modelId="{45D5F33E-C781-4067-B668-BC575BF5C970}">
      <dsp:nvSpPr>
        <dsp:cNvPr id="0" name=""/>
        <dsp:cNvSpPr/>
      </dsp:nvSpPr>
      <dsp:spPr>
        <a:xfrm>
          <a:off x="3833367" y="456540"/>
          <a:ext cx="1141382" cy="114138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276DA1-BD7D-40E7-B8D6-1737A8484B54}">
      <dsp:nvSpPr>
        <dsp:cNvPr id="0" name=""/>
        <dsp:cNvSpPr/>
      </dsp:nvSpPr>
      <dsp:spPr>
        <a:xfrm>
          <a:off x="3833367" y="173895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kern="1200"/>
            <a:t>Overfitting: </a:t>
          </a:r>
        </a:p>
      </dsp:txBody>
      <dsp:txXfrm>
        <a:off x="3833367" y="1738951"/>
        <a:ext cx="3261093" cy="489164"/>
      </dsp:txXfrm>
    </dsp:sp>
    <dsp:sp modelId="{B08730E4-D905-4260-8882-611E889B79DC}">
      <dsp:nvSpPr>
        <dsp:cNvPr id="0" name=""/>
        <dsp:cNvSpPr/>
      </dsp:nvSpPr>
      <dsp:spPr>
        <a:xfrm>
          <a:off x="3833367" y="2293710"/>
          <a:ext cx="3261093" cy="144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Striking a balance between model complexity and generalization is crucial. </a:t>
          </a:r>
        </a:p>
        <a:p>
          <a:pPr marL="0" lvl="0" indent="0" algn="l" defTabSz="755650">
            <a:lnSpc>
              <a:spcPct val="90000"/>
            </a:lnSpc>
            <a:spcBef>
              <a:spcPct val="0"/>
            </a:spcBef>
            <a:spcAft>
              <a:spcPct val="35000"/>
            </a:spcAft>
            <a:buNone/>
          </a:pPr>
          <a:r>
            <a:rPr lang="en-US" sz="1700" kern="1200"/>
            <a:t>We’ve chosen a small learning rate (0.0001) to avoid overshooting.</a:t>
          </a:r>
        </a:p>
      </dsp:txBody>
      <dsp:txXfrm>
        <a:off x="3833367" y="2293710"/>
        <a:ext cx="3261093" cy="1442553"/>
      </dsp:txXfrm>
    </dsp:sp>
    <dsp:sp modelId="{E62EF332-A572-4881-97BB-A8320E71316C}">
      <dsp:nvSpPr>
        <dsp:cNvPr id="0" name=""/>
        <dsp:cNvSpPr/>
      </dsp:nvSpPr>
      <dsp:spPr>
        <a:xfrm>
          <a:off x="7665152" y="456540"/>
          <a:ext cx="1141382" cy="1141382"/>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E1854D-01C6-45EF-B813-844B6F9B8FDD}">
      <dsp:nvSpPr>
        <dsp:cNvPr id="0" name=""/>
        <dsp:cNvSpPr/>
      </dsp:nvSpPr>
      <dsp:spPr>
        <a:xfrm>
          <a:off x="7665152" y="173895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kern="1200"/>
            <a:t>Hyperparameter Tuning: </a:t>
          </a:r>
        </a:p>
      </dsp:txBody>
      <dsp:txXfrm>
        <a:off x="7665152" y="1738951"/>
        <a:ext cx="3261093" cy="489164"/>
      </dsp:txXfrm>
    </dsp:sp>
    <dsp:sp modelId="{E4DC4704-178D-463D-AF7A-653ED5913BC0}">
      <dsp:nvSpPr>
        <dsp:cNvPr id="0" name=""/>
        <dsp:cNvSpPr/>
      </dsp:nvSpPr>
      <dsp:spPr>
        <a:xfrm>
          <a:off x="7665152" y="2293710"/>
          <a:ext cx="3261093" cy="144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Experimenting with hyperparameters such as learning rates, batch sizes, number of epochs, and dropout rates is time-consuming and requires computational resources.</a:t>
          </a:r>
        </a:p>
      </dsp:txBody>
      <dsp:txXfrm>
        <a:off x="7665152" y="2293710"/>
        <a:ext cx="3261093" cy="144255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agan3512-plant-disease-prediction-main-xod86j.streamlit.app/" TargetMode="External"/><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60042" y="891652"/>
            <a:ext cx="4412021" cy="3030724"/>
          </a:xfrm>
        </p:spPr>
        <p:txBody>
          <a:bodyPr anchor="b">
            <a:normAutofit/>
          </a:bodyPr>
          <a:lstStyle/>
          <a:p>
            <a:pPr algn="r"/>
            <a:r>
              <a:rPr lang="en-US" sz="4000" dirty="0" err="1">
                <a:solidFill>
                  <a:srgbClr val="FFFFFF"/>
                </a:solidFill>
                <a:cs typeface="Calibri Light"/>
              </a:rPr>
              <a:t>CropSight</a:t>
            </a:r>
            <a:r>
              <a:rPr lang="en-US" sz="4000" dirty="0">
                <a:solidFill>
                  <a:srgbClr val="FFFFFF"/>
                </a:solidFill>
                <a:cs typeface="Calibri Light"/>
              </a:rPr>
              <a:t> AI</a:t>
            </a:r>
            <a:br>
              <a:rPr lang="en-US" sz="4000" dirty="0">
                <a:solidFill>
                  <a:srgbClr val="FFFFFF"/>
                </a:solidFill>
                <a:cs typeface="Calibri Light"/>
              </a:rPr>
            </a:br>
            <a:r>
              <a:rPr lang="en-US" sz="4000" dirty="0">
                <a:solidFill>
                  <a:srgbClr val="FFFFFF"/>
                </a:solidFill>
                <a:cs typeface="Calibri Light"/>
              </a:rPr>
              <a:t>Plant Disease Prediction Tool</a:t>
            </a:r>
            <a:endParaRPr lang="en-US" sz="4000" dirty="0">
              <a:solidFill>
                <a:srgbClr val="FFFFFF"/>
              </a:solidFill>
            </a:endParaRPr>
          </a:p>
        </p:txBody>
      </p:sp>
      <p:sp>
        <p:nvSpPr>
          <p:cNvPr id="3" name="Subtitle 2"/>
          <p:cNvSpPr>
            <a:spLocks noGrp="1"/>
          </p:cNvSpPr>
          <p:nvPr>
            <p:ph type="subTitle" idx="1"/>
          </p:nvPr>
        </p:nvSpPr>
        <p:spPr>
          <a:xfrm>
            <a:off x="945791" y="4745317"/>
            <a:ext cx="4126272" cy="1375145"/>
          </a:xfrm>
        </p:spPr>
        <p:txBody>
          <a:bodyPr vert="horz" lIns="91440" tIns="45720" rIns="91440" bIns="45720" rtlCol="0">
            <a:normAutofit/>
          </a:bodyPr>
          <a:lstStyle/>
          <a:p>
            <a:pPr algn="r"/>
            <a:r>
              <a:rPr lang="en-US" sz="1100" b="1" u="sng" dirty="0">
                <a:solidFill>
                  <a:srgbClr val="FFFFFF"/>
                </a:solidFill>
                <a:cs typeface="Calibri"/>
              </a:rPr>
              <a:t>Group 16</a:t>
            </a:r>
          </a:p>
          <a:p>
            <a:pPr algn="r"/>
            <a:r>
              <a:rPr lang="en-US" sz="1100" dirty="0">
                <a:solidFill>
                  <a:srgbClr val="FFFFFF"/>
                </a:solidFill>
                <a:cs typeface="Calibri"/>
              </a:rPr>
              <a:t>Gagan Tuli (101494300)</a:t>
            </a:r>
          </a:p>
          <a:p>
            <a:pPr algn="r"/>
            <a:r>
              <a:rPr lang="en-US" sz="1100" dirty="0">
                <a:solidFill>
                  <a:srgbClr val="FFFFFF"/>
                </a:solidFill>
                <a:cs typeface="Calibri"/>
              </a:rPr>
              <a:t>Smit Kumar </a:t>
            </a:r>
            <a:r>
              <a:rPr lang="en-US" sz="1100" dirty="0" err="1">
                <a:solidFill>
                  <a:srgbClr val="FFFFFF"/>
                </a:solidFill>
                <a:cs typeface="Calibri"/>
              </a:rPr>
              <a:t>Mewada</a:t>
            </a:r>
            <a:r>
              <a:rPr lang="en-US" sz="1100" dirty="0">
                <a:solidFill>
                  <a:srgbClr val="FFFFFF"/>
                </a:solidFill>
                <a:cs typeface="Calibri"/>
              </a:rPr>
              <a:t> (101480503)</a:t>
            </a:r>
          </a:p>
          <a:p>
            <a:pPr algn="r"/>
            <a:r>
              <a:rPr lang="en-US" sz="1100" dirty="0" err="1">
                <a:solidFill>
                  <a:srgbClr val="FFFFFF"/>
                </a:solidFill>
                <a:cs typeface="Calibri"/>
              </a:rPr>
              <a:t>Surajsinh</a:t>
            </a:r>
            <a:r>
              <a:rPr lang="en-US" sz="1100" dirty="0">
                <a:solidFill>
                  <a:srgbClr val="FFFFFF"/>
                </a:solidFill>
                <a:cs typeface="Calibri"/>
              </a:rPr>
              <a:t> </a:t>
            </a:r>
            <a:r>
              <a:rPr lang="en-US" sz="1100" dirty="0" err="1">
                <a:solidFill>
                  <a:srgbClr val="FFFFFF"/>
                </a:solidFill>
                <a:cs typeface="Calibri"/>
              </a:rPr>
              <a:t>Ramlavat</a:t>
            </a:r>
            <a:r>
              <a:rPr lang="en-US" sz="1100">
                <a:solidFill>
                  <a:srgbClr val="FFFFFF"/>
                </a:solidFill>
                <a:cs typeface="Calibri"/>
              </a:rPr>
              <a:t> (101474962) </a:t>
            </a:r>
            <a:endParaRPr lang="en-US" sz="1100" dirty="0">
              <a:solidFill>
                <a:srgbClr val="FFFFFF"/>
              </a:solidFill>
              <a:cs typeface="Calibri"/>
            </a:endParaRPr>
          </a:p>
          <a:p>
            <a:pPr algn="r"/>
            <a:r>
              <a:rPr lang="en-US" sz="1100" dirty="0">
                <a:solidFill>
                  <a:srgbClr val="FFFFFF"/>
                </a:solidFill>
                <a:cs typeface="Calibri"/>
              </a:rPr>
              <a:t>Vinayak Goyal (101446976)</a:t>
            </a:r>
          </a:p>
        </p:txBody>
      </p:sp>
      <p:pic>
        <p:nvPicPr>
          <p:cNvPr id="7" name="Video 6" descr="Wind In Grass">
            <a:extLst>
              <a:ext uri="{FF2B5EF4-FFF2-40B4-BE49-F238E27FC236}">
                <a16:creationId xmlns:a16="http://schemas.microsoft.com/office/drawing/2014/main" id="{66C3044C-64AB-9E0E-5CFB-FA7158312F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5567937" y="10141"/>
            <a:ext cx="6632205" cy="6847856"/>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1929A-EEE1-8758-AA18-95120515903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Deploying Plant Disease Prediction Model</a:t>
            </a:r>
            <a:endParaRPr lang="en-US" sz="4000">
              <a:solidFill>
                <a:srgbClr val="FFFFFF"/>
              </a:solidFill>
            </a:endParaRPr>
          </a:p>
        </p:txBody>
      </p:sp>
      <p:sp>
        <p:nvSpPr>
          <p:cNvPr id="3" name="Content Placeholder 2">
            <a:extLst>
              <a:ext uri="{FF2B5EF4-FFF2-40B4-BE49-F238E27FC236}">
                <a16:creationId xmlns:a16="http://schemas.microsoft.com/office/drawing/2014/main" id="{6F71D1DD-78C5-6ECE-77F4-BE51B4D92C9A}"/>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cs typeface="Calibri"/>
              </a:rPr>
              <a:t>Utilizing Streamlit Framework: Streamlit framework (v1.30.0) was used for rapid development and deployment.</a:t>
            </a:r>
          </a:p>
          <a:p>
            <a:r>
              <a:rPr lang="en-US" sz="2000">
                <a:cs typeface="Calibri"/>
              </a:rPr>
              <a:t>Ensured compatibility with required versions: NumPy (v1.26.3)TensorFlow (v2.15.0.post1)</a:t>
            </a:r>
          </a:p>
          <a:p>
            <a:r>
              <a:rPr lang="en-US" sz="2000">
                <a:cs typeface="Calibri"/>
              </a:rPr>
              <a:t>Seamless Integration: Seamlessly integrated the trained model into the Streamlit application for real-time predictions.</a:t>
            </a:r>
          </a:p>
          <a:p>
            <a:r>
              <a:rPr lang="en-US" sz="2000">
                <a:cs typeface="Calibri"/>
              </a:rPr>
              <a:t>Local Testing and Validation: Conducted thorough local testing to validate functionality and responsiveness.</a:t>
            </a:r>
          </a:p>
          <a:p>
            <a:r>
              <a:rPr lang="en-US" sz="2000">
                <a:cs typeface="Calibri"/>
              </a:rPr>
              <a:t>Deployment on Streamlit Sharing: Packaged the application along with dependencies and deployed it on Streamlit Sharing platform. </a:t>
            </a:r>
          </a:p>
        </p:txBody>
      </p:sp>
    </p:spTree>
    <p:extLst>
      <p:ext uri="{BB962C8B-B14F-4D97-AF65-F5344CB8AC3E}">
        <p14:creationId xmlns:p14="http://schemas.microsoft.com/office/powerpoint/2010/main" val="3472918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31929A-EEE1-8758-AA18-95120515903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Challenges &amp; Issues encountered</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6A3FC6D3-4941-0CD3-D8CA-E4EA40CA003B}"/>
              </a:ext>
            </a:extLst>
          </p:cNvPr>
          <p:cNvGraphicFramePr>
            <a:graphicFrameLocks noGrp="1"/>
          </p:cNvGraphicFramePr>
          <p:nvPr>
            <p:ph idx="1"/>
            <p:extLst>
              <p:ext uri="{D42A27DB-BD31-4B8C-83A1-F6EECF244321}">
                <p14:modId xmlns:p14="http://schemas.microsoft.com/office/powerpoint/2010/main" val="214974270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5502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BD2B-D43F-427A-0804-A6640A1D4535}"/>
              </a:ext>
            </a:extLst>
          </p:cNvPr>
          <p:cNvSpPr>
            <a:spLocks noGrp="1"/>
          </p:cNvSpPr>
          <p:nvPr>
            <p:ph type="title"/>
          </p:nvPr>
        </p:nvSpPr>
        <p:spPr>
          <a:xfrm>
            <a:off x="838200" y="365125"/>
            <a:ext cx="10515600" cy="727951"/>
          </a:xfrm>
        </p:spPr>
        <p:txBody>
          <a:bodyPr>
            <a:normAutofit fontScale="90000"/>
          </a:bodyPr>
          <a:lstStyle/>
          <a:p>
            <a:r>
              <a:rPr lang="en-US" dirty="0"/>
              <a:t>Competitors</a:t>
            </a:r>
            <a:br>
              <a:rPr lang="en-US" dirty="0"/>
            </a:br>
            <a:r>
              <a:rPr lang="en-US" dirty="0"/>
              <a:t> </a:t>
            </a:r>
          </a:p>
        </p:txBody>
      </p:sp>
      <p:sp>
        <p:nvSpPr>
          <p:cNvPr id="3" name="Content Placeholder 2">
            <a:extLst>
              <a:ext uri="{FF2B5EF4-FFF2-40B4-BE49-F238E27FC236}">
                <a16:creationId xmlns:a16="http://schemas.microsoft.com/office/drawing/2014/main" id="{5A5F599A-2255-5020-E7CE-20E2F95E0AF9}"/>
              </a:ext>
            </a:extLst>
          </p:cNvPr>
          <p:cNvSpPr>
            <a:spLocks noGrp="1"/>
          </p:cNvSpPr>
          <p:nvPr>
            <p:ph idx="1"/>
          </p:nvPr>
        </p:nvSpPr>
        <p:spPr>
          <a:xfrm>
            <a:off x="838200" y="1019504"/>
            <a:ext cx="10515600" cy="5696606"/>
          </a:xfrm>
        </p:spPr>
        <p:txBody>
          <a:bodyPr>
            <a:noAutofit/>
          </a:bodyPr>
          <a:lstStyle/>
          <a:p>
            <a:pPr>
              <a:buFont typeface="+mj-lt"/>
              <a:buAutoNum type="arabicPeriod"/>
            </a:pPr>
            <a:r>
              <a:rPr lang="en-IN" sz="2000" dirty="0">
                <a:effectLst/>
              </a:rPr>
              <a:t>Plant Net</a:t>
            </a:r>
          </a:p>
          <a:p>
            <a:pPr>
              <a:buFont typeface="+mj-lt"/>
              <a:buAutoNum type="arabicPeriod"/>
            </a:pPr>
            <a:r>
              <a:rPr lang="en-IN" sz="2000" dirty="0">
                <a:effectLst/>
              </a:rPr>
              <a:t>Plan tix</a:t>
            </a:r>
          </a:p>
          <a:p>
            <a:pPr>
              <a:buFont typeface="+mj-lt"/>
              <a:buAutoNum type="arabicPeriod"/>
            </a:pPr>
            <a:r>
              <a:rPr lang="en-IN" sz="2000" dirty="0">
                <a:effectLst/>
              </a:rPr>
              <a:t>Blossom</a:t>
            </a:r>
          </a:p>
          <a:p>
            <a:pPr>
              <a:buFont typeface="+mj-lt"/>
              <a:buAutoNum type="arabicPeriod"/>
            </a:pPr>
            <a:r>
              <a:rPr lang="en-IN" sz="2000" dirty="0">
                <a:effectLst/>
              </a:rPr>
              <a:t>Flora</a:t>
            </a:r>
          </a:p>
          <a:p>
            <a:pPr>
              <a:buFont typeface="+mj-lt"/>
              <a:buAutoNum type="arabicPeriod"/>
            </a:pPr>
            <a:endParaRPr lang="en-IN" sz="2000" dirty="0">
              <a:effectLst/>
            </a:endParaRPr>
          </a:p>
          <a:p>
            <a:pPr marL="0" indent="0">
              <a:buNone/>
            </a:pPr>
            <a:r>
              <a:rPr lang="en-IN" sz="2400" b="1" dirty="0"/>
              <a:t>Key Features of Our Product:</a:t>
            </a:r>
            <a:endParaRPr lang="en-IN" sz="2400" dirty="0"/>
          </a:p>
          <a:p>
            <a:r>
              <a:rPr lang="en-IN" sz="1600" dirty="0"/>
              <a:t>Instant Disease Diagnosis: Swiftly identify plant diseases with high accuracy.</a:t>
            </a:r>
          </a:p>
          <a:p>
            <a:r>
              <a:rPr lang="en-IN" sz="1600" dirty="0"/>
              <a:t>Intuitive User Interface: Seamlessly navigate through our user-friendly interface, designed for accessibility and ease of use.</a:t>
            </a:r>
          </a:p>
          <a:p>
            <a:r>
              <a:rPr lang="en-IN" sz="1600" dirty="0"/>
              <a:t>Integration with Business Platforms: Effortlessly integrate our solution with existing business platforms, ensuring seamless data flow and compatibility.</a:t>
            </a:r>
          </a:p>
          <a:p>
            <a:r>
              <a:rPr lang="en-IN" sz="1600" dirty="0"/>
              <a:t>Comprehensive Plant Health Monitoring: Monitor the health of your plants comprehensively, enabling proactive management and optimization of crop yield</a:t>
            </a:r>
          </a:p>
          <a:p>
            <a:pPr marL="0" indent="0">
              <a:buNone/>
            </a:pPr>
            <a:endParaRPr lang="en-US" sz="2000" dirty="0"/>
          </a:p>
        </p:txBody>
      </p:sp>
    </p:spTree>
    <p:extLst>
      <p:ext uri="{BB962C8B-B14F-4D97-AF65-F5344CB8AC3E}">
        <p14:creationId xmlns:p14="http://schemas.microsoft.com/office/powerpoint/2010/main" val="192252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6A24-E2BF-0BCF-CD1D-3FFD93C3739D}"/>
              </a:ext>
            </a:extLst>
          </p:cNvPr>
          <p:cNvSpPr>
            <a:spLocks noGrp="1"/>
          </p:cNvSpPr>
          <p:nvPr>
            <p:ph type="title"/>
          </p:nvPr>
        </p:nvSpPr>
        <p:spPr>
          <a:xfrm>
            <a:off x="838200" y="178676"/>
            <a:ext cx="10515600" cy="1460937"/>
          </a:xfrm>
        </p:spPr>
        <p:txBody>
          <a:bodyPr>
            <a:normAutofit/>
          </a:bodyPr>
          <a:lstStyle/>
          <a:p>
            <a:r>
              <a:rPr lang="en-US" dirty="0"/>
              <a:t>Financial Plan </a:t>
            </a:r>
          </a:p>
        </p:txBody>
      </p:sp>
      <p:sp>
        <p:nvSpPr>
          <p:cNvPr id="3" name="Content Placeholder 2">
            <a:extLst>
              <a:ext uri="{FF2B5EF4-FFF2-40B4-BE49-F238E27FC236}">
                <a16:creationId xmlns:a16="http://schemas.microsoft.com/office/drawing/2014/main" id="{31C1DA7F-2D60-47F0-1AFA-2C312CDD314B}"/>
              </a:ext>
            </a:extLst>
          </p:cNvPr>
          <p:cNvSpPr>
            <a:spLocks noGrp="1"/>
          </p:cNvSpPr>
          <p:nvPr>
            <p:ph idx="1"/>
          </p:nvPr>
        </p:nvSpPr>
        <p:spPr>
          <a:xfrm>
            <a:off x="838200" y="2133600"/>
            <a:ext cx="10515600" cy="4545722"/>
          </a:xfrm>
        </p:spPr>
        <p:txBody>
          <a:bodyPr>
            <a:normAutofit/>
          </a:bodyPr>
          <a:lstStyle/>
          <a:p>
            <a:pPr>
              <a:buFont typeface="Arial" panose="020B0604020202020204" pitchFamily="34" charset="0"/>
              <a:buChar char="•"/>
            </a:pPr>
            <a:r>
              <a:rPr lang="en-IN" sz="2400" b="1" dirty="0"/>
              <a:t>Our Product: </a:t>
            </a:r>
            <a:r>
              <a:rPr lang="en-IN" sz="2400" dirty="0"/>
              <a:t>For just $15 per month, gain access to cutting-edge technology that revolutionizes plant health management. Unlock the power of instant disease diagnosis and comprehensive monitoring at an affordable price point.</a:t>
            </a:r>
          </a:p>
          <a:p>
            <a:r>
              <a:rPr lang="en-CA" sz="2400" b="1" i="0" dirty="0">
                <a:solidFill>
                  <a:srgbClr val="0D0D0D"/>
                </a:solidFill>
                <a:effectLst/>
                <a:highlight>
                  <a:srgbClr val="FFFFFF"/>
                </a:highlight>
              </a:rPr>
              <a:t>Affiliate Marketing:</a:t>
            </a:r>
            <a:r>
              <a:rPr lang="en-CA" sz="2400" b="0" i="0" dirty="0">
                <a:solidFill>
                  <a:srgbClr val="0D0D0D"/>
                </a:solidFill>
                <a:effectLst/>
                <a:highlight>
                  <a:srgbClr val="FFFFFF"/>
                </a:highlight>
              </a:rPr>
              <a:t> Partner with agricultural influencers, bloggers, or industry experts to promote their product to their audience in exchange for a commission on sales generated through their referral links.</a:t>
            </a:r>
          </a:p>
          <a:p>
            <a:pPr>
              <a:buFont typeface="Arial" panose="020B0604020202020204" pitchFamily="34" charset="0"/>
              <a:buChar char="•"/>
            </a:pPr>
            <a:endParaRPr lang="en-IN" sz="1200" dirty="0">
              <a:effectLst/>
            </a:endParaRPr>
          </a:p>
          <a:p>
            <a:endParaRPr lang="en-US" dirty="0"/>
          </a:p>
        </p:txBody>
      </p:sp>
    </p:spTree>
    <p:extLst>
      <p:ext uri="{BB962C8B-B14F-4D97-AF65-F5344CB8AC3E}">
        <p14:creationId xmlns:p14="http://schemas.microsoft.com/office/powerpoint/2010/main" val="2597548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290A-69B6-8B5D-CA8D-4A2E5F6379AD}"/>
              </a:ext>
            </a:extLst>
          </p:cNvPr>
          <p:cNvSpPr>
            <a:spLocks noGrp="1"/>
          </p:cNvSpPr>
          <p:nvPr>
            <p:ph type="title"/>
          </p:nvPr>
        </p:nvSpPr>
        <p:spPr/>
        <p:txBody>
          <a:bodyPr/>
          <a:lstStyle/>
          <a:p>
            <a:r>
              <a:rPr lang="en-US" dirty="0"/>
              <a:t>Detailed Cost Analysis </a:t>
            </a:r>
          </a:p>
        </p:txBody>
      </p:sp>
      <p:sp>
        <p:nvSpPr>
          <p:cNvPr id="3" name="Content Placeholder 2">
            <a:extLst>
              <a:ext uri="{FF2B5EF4-FFF2-40B4-BE49-F238E27FC236}">
                <a16:creationId xmlns:a16="http://schemas.microsoft.com/office/drawing/2014/main" id="{2FC29383-6555-49C0-6870-C952DECF47A9}"/>
              </a:ext>
            </a:extLst>
          </p:cNvPr>
          <p:cNvSpPr>
            <a:spLocks noGrp="1"/>
          </p:cNvSpPr>
          <p:nvPr>
            <p:ph idx="1"/>
          </p:nvPr>
        </p:nvSpPr>
        <p:spPr/>
        <p:txBody>
          <a:bodyPr>
            <a:normAutofit fontScale="70000" lnSpcReduction="20000"/>
          </a:bodyPr>
          <a:lstStyle/>
          <a:p>
            <a:pPr algn="l"/>
            <a:r>
              <a:rPr lang="en-CA" sz="2800" b="0" i="0" dirty="0">
                <a:solidFill>
                  <a:srgbClr val="0D0D0D"/>
                </a:solidFill>
                <a:effectLst/>
                <a:highlight>
                  <a:srgbClr val="FFFFFF"/>
                </a:highlight>
              </a:rPr>
              <a:t>Monthly subscribers: 100</a:t>
            </a:r>
          </a:p>
          <a:p>
            <a:pPr algn="l">
              <a:buFont typeface="Arial" panose="020B0604020202020204" pitchFamily="34" charset="0"/>
              <a:buChar char="•"/>
            </a:pPr>
            <a:r>
              <a:rPr lang="en-CA" sz="2800" b="0" i="0" dirty="0">
                <a:solidFill>
                  <a:srgbClr val="0D0D0D"/>
                </a:solidFill>
                <a:effectLst/>
                <a:highlight>
                  <a:srgbClr val="FFFFFF"/>
                </a:highlight>
              </a:rPr>
              <a:t>Churn rate: 5% (5 subscribers cancel each month)</a:t>
            </a:r>
          </a:p>
          <a:p>
            <a:pPr algn="l">
              <a:buFont typeface="Arial" panose="020B0604020202020204" pitchFamily="34" charset="0"/>
              <a:buChar char="•"/>
            </a:pPr>
            <a:r>
              <a:rPr lang="en-CA" sz="2800" b="0" i="0" dirty="0">
                <a:solidFill>
                  <a:srgbClr val="0D0D0D"/>
                </a:solidFill>
                <a:effectLst/>
                <a:highlight>
                  <a:srgbClr val="FFFFFF"/>
                </a:highlight>
              </a:rPr>
              <a:t>Monthly revenue per subscriber: $15</a:t>
            </a:r>
          </a:p>
          <a:p>
            <a:pPr algn="l">
              <a:buFont typeface="Arial" panose="020B0604020202020204" pitchFamily="34" charset="0"/>
              <a:buChar char="•"/>
            </a:pPr>
            <a:r>
              <a:rPr lang="en-CA" sz="2800" b="0" i="0" dirty="0">
                <a:solidFill>
                  <a:srgbClr val="0D0D0D"/>
                </a:solidFill>
                <a:effectLst/>
                <a:highlight>
                  <a:srgbClr val="FFFFFF"/>
                </a:highlight>
              </a:rPr>
              <a:t>Affiliate commission rate: 10%</a:t>
            </a:r>
          </a:p>
          <a:p>
            <a:pPr algn="l">
              <a:buFont typeface="Arial" panose="020B0604020202020204" pitchFamily="34" charset="0"/>
              <a:buChar char="•"/>
            </a:pPr>
            <a:r>
              <a:rPr lang="en-CA" sz="2800" b="0" i="0" dirty="0">
                <a:solidFill>
                  <a:srgbClr val="0D0D0D"/>
                </a:solidFill>
                <a:effectLst/>
                <a:highlight>
                  <a:srgbClr val="FFFFFF"/>
                </a:highlight>
              </a:rPr>
              <a:t>Monthly operational costs: $600</a:t>
            </a:r>
          </a:p>
          <a:p>
            <a:pPr algn="l">
              <a:buFont typeface="Arial" panose="020B0604020202020204" pitchFamily="34" charset="0"/>
              <a:buChar char="•"/>
            </a:pPr>
            <a:r>
              <a:rPr lang="en-CA" sz="2800" b="0" i="0" dirty="0">
                <a:solidFill>
                  <a:srgbClr val="0D0D0D"/>
                </a:solidFill>
                <a:effectLst/>
                <a:highlight>
                  <a:srgbClr val="FFFFFF"/>
                </a:highlight>
              </a:rPr>
              <a:t>Monthly marketing and sales costs: $200</a:t>
            </a:r>
          </a:p>
          <a:p>
            <a:pPr algn="l"/>
            <a:r>
              <a:rPr lang="en-CA" sz="2800" b="0" i="0" dirty="0">
                <a:solidFill>
                  <a:srgbClr val="0D0D0D"/>
                </a:solidFill>
                <a:effectLst/>
                <a:highlight>
                  <a:srgbClr val="FFFFFF"/>
                </a:highlight>
              </a:rPr>
              <a:t>Monthly Revenue: 100 subscribers * $15 = $1500</a:t>
            </a:r>
          </a:p>
          <a:p>
            <a:pPr algn="l"/>
            <a:r>
              <a:rPr lang="en-CA" sz="2800" b="0" i="0" dirty="0">
                <a:solidFill>
                  <a:srgbClr val="0D0D0D"/>
                </a:solidFill>
                <a:effectLst/>
                <a:highlight>
                  <a:srgbClr val="FFFFFF"/>
                </a:highlight>
              </a:rPr>
              <a:t>Monthly Affiliate Marketing Revenue: Assuming each subscriber generates one referral per year: 100 subscribers * 12 months * $15 * 10% = $1800</a:t>
            </a:r>
          </a:p>
          <a:p>
            <a:pPr algn="l"/>
            <a:r>
              <a:rPr lang="en-CA" sz="2800" b="0" i="0" dirty="0">
                <a:solidFill>
                  <a:srgbClr val="0D0D0D"/>
                </a:solidFill>
                <a:effectLst/>
                <a:highlight>
                  <a:srgbClr val="FFFFFF"/>
                </a:highlight>
              </a:rPr>
              <a:t>Total Monthly Revenue: $1500 (subscription revenue) + $1800 (affiliate revenue) = $3300</a:t>
            </a:r>
          </a:p>
          <a:p>
            <a:pPr algn="l"/>
            <a:r>
              <a:rPr lang="en-CA" sz="2800" b="0" i="0" dirty="0">
                <a:solidFill>
                  <a:srgbClr val="0D0D0D"/>
                </a:solidFill>
                <a:effectLst/>
                <a:highlight>
                  <a:srgbClr val="FFFFFF"/>
                </a:highlight>
              </a:rPr>
              <a:t>Total Monthly Costs: $600 (operational costs) + $200 (marketing and sales costs) = $800</a:t>
            </a:r>
          </a:p>
          <a:p>
            <a:pPr algn="l"/>
            <a:r>
              <a:rPr lang="en-CA" sz="2800" b="0" i="0" dirty="0">
                <a:solidFill>
                  <a:srgbClr val="0D0D0D"/>
                </a:solidFill>
                <a:effectLst/>
                <a:highlight>
                  <a:srgbClr val="FFFFFF"/>
                </a:highlight>
              </a:rPr>
              <a:t>Monthly Profit: $3300 (total revenue) - $800 (total costs) = $2500</a:t>
            </a:r>
          </a:p>
          <a:p>
            <a:pPr algn="l"/>
            <a:r>
              <a:rPr lang="en-CA" sz="2800" b="0" i="0" dirty="0">
                <a:solidFill>
                  <a:srgbClr val="0D0D0D"/>
                </a:solidFill>
                <a:effectLst/>
                <a:highlight>
                  <a:srgbClr val="FFFFFF"/>
                </a:highlight>
              </a:rPr>
              <a:t>Projected Annual Profit: $2500 * 12 months = $30,000</a:t>
            </a:r>
          </a:p>
          <a:p>
            <a:endParaRPr lang="en-US" dirty="0"/>
          </a:p>
        </p:txBody>
      </p:sp>
    </p:spTree>
    <p:extLst>
      <p:ext uri="{BB962C8B-B14F-4D97-AF65-F5344CB8AC3E}">
        <p14:creationId xmlns:p14="http://schemas.microsoft.com/office/powerpoint/2010/main" val="386877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aves on water">
            <a:extLst>
              <a:ext uri="{FF2B5EF4-FFF2-40B4-BE49-F238E27FC236}">
                <a16:creationId xmlns:a16="http://schemas.microsoft.com/office/drawing/2014/main" id="{C944A3EF-4A90-BB07-8C49-D918383FFAE4}"/>
              </a:ext>
            </a:extLst>
          </p:cNvPr>
          <p:cNvPicPr>
            <a:picLocks noChangeAspect="1"/>
          </p:cNvPicPr>
          <p:nvPr/>
        </p:nvPicPr>
        <p:blipFill rotWithShape="1">
          <a:blip r:embed="rId2">
            <a:alphaModFix amt="50000"/>
          </a:blip>
          <a:srcRect t="15644" b="87"/>
          <a:stretch/>
        </p:blipFill>
        <p:spPr>
          <a:xfrm>
            <a:off x="20" y="1"/>
            <a:ext cx="12191980" cy="6857999"/>
          </a:xfrm>
          <a:prstGeom prst="rect">
            <a:avLst/>
          </a:prstGeom>
        </p:spPr>
      </p:pic>
      <p:sp>
        <p:nvSpPr>
          <p:cNvPr id="2" name="Title 1">
            <a:extLst>
              <a:ext uri="{FF2B5EF4-FFF2-40B4-BE49-F238E27FC236}">
                <a16:creationId xmlns:a16="http://schemas.microsoft.com/office/drawing/2014/main" id="{CA31929A-EEE1-8758-AA18-95120515903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Demo</a:t>
            </a:r>
          </a:p>
        </p:txBody>
      </p:sp>
      <p:sp>
        <p:nvSpPr>
          <p:cNvPr id="3" name="Content Placeholder 2">
            <a:extLst>
              <a:ext uri="{FF2B5EF4-FFF2-40B4-BE49-F238E27FC236}">
                <a16:creationId xmlns:a16="http://schemas.microsoft.com/office/drawing/2014/main" id="{6F71D1DD-78C5-6ECE-77F4-BE51B4D92C9A}"/>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b="1" u="sng" dirty="0" err="1">
                <a:solidFill>
                  <a:srgbClr val="FFFFFF"/>
                </a:solidFill>
                <a:hlinkClick r:id="rId3"/>
              </a:rPr>
              <a:t>Streamlit</a:t>
            </a:r>
            <a:r>
              <a:rPr lang="en-US" b="1" u="sng" dirty="0">
                <a:solidFill>
                  <a:srgbClr val="FFFFFF"/>
                </a:solidFill>
                <a:hlinkClick r:id="rId3"/>
              </a:rPr>
              <a:t> (gagan3512-plant-disease-prediction-main-xod86j.streamlit.app)</a:t>
            </a:r>
            <a:endParaRPr lang="en-US" b="1" u="sng" dirty="0">
              <a:solidFill>
                <a:srgbClr val="FFFFFF"/>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4100" y="4770120"/>
            <a:ext cx="2087880" cy="2087880"/>
          </a:xfrm>
          <a:prstGeom prst="rect">
            <a:avLst/>
          </a:prstGeom>
        </p:spPr>
      </p:pic>
    </p:spTree>
    <p:extLst>
      <p:ext uri="{BB962C8B-B14F-4D97-AF65-F5344CB8AC3E}">
        <p14:creationId xmlns:p14="http://schemas.microsoft.com/office/powerpoint/2010/main" val="3283438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31929A-EEE1-8758-AA18-95120515903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Thank You.</a:t>
            </a:r>
            <a:br>
              <a:rPr lang="en-US" sz="4800" kern="1200" dirty="0">
                <a:solidFill>
                  <a:srgbClr val="FFFFFF"/>
                </a:solidFill>
                <a:latin typeface="+mj-lt"/>
                <a:ea typeface="+mj-ea"/>
                <a:cs typeface="+mj-cs"/>
              </a:rPr>
            </a:b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83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32A4D7-FFEE-42D5-F7C0-D255FB326179}"/>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Agenda</a:t>
            </a:r>
            <a:endParaRPr lang="en-US" sz="4000">
              <a:solidFill>
                <a:srgbClr val="FFFFFF"/>
              </a:solidFill>
            </a:endParaRPr>
          </a:p>
        </p:txBody>
      </p:sp>
      <p:graphicFrame>
        <p:nvGraphicFramePr>
          <p:cNvPr id="28" name="Content Placeholder 2">
            <a:extLst>
              <a:ext uri="{FF2B5EF4-FFF2-40B4-BE49-F238E27FC236}">
                <a16:creationId xmlns:a16="http://schemas.microsoft.com/office/drawing/2014/main" id="{5EFBA38F-7C40-9E83-CFD9-935E8BEF9EFA}"/>
              </a:ext>
            </a:extLst>
          </p:cNvPr>
          <p:cNvGraphicFramePr>
            <a:graphicFrameLocks noGrp="1"/>
          </p:cNvGraphicFramePr>
          <p:nvPr>
            <p:ph idx="1"/>
            <p:extLst>
              <p:ext uri="{D42A27DB-BD31-4B8C-83A1-F6EECF244321}">
                <p14:modId xmlns:p14="http://schemas.microsoft.com/office/powerpoint/2010/main" val="359881166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493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97662-AED2-7524-752D-93049E338F96}"/>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Problem Statement</a:t>
            </a:r>
            <a:endParaRPr lang="en-US" sz="4000" dirty="0">
              <a:solidFill>
                <a:srgbClr val="FFFFFF"/>
              </a:solidFill>
            </a:endParaRPr>
          </a:p>
        </p:txBody>
      </p:sp>
      <p:sp>
        <p:nvSpPr>
          <p:cNvPr id="3" name="Content Placeholder 2">
            <a:extLst>
              <a:ext uri="{FF2B5EF4-FFF2-40B4-BE49-F238E27FC236}">
                <a16:creationId xmlns:a16="http://schemas.microsoft.com/office/drawing/2014/main" id="{5146378A-8E36-E855-5BC2-D1921B2C8DFD}"/>
              </a:ext>
            </a:extLst>
          </p:cNvPr>
          <p:cNvSpPr>
            <a:spLocks noGrp="1"/>
          </p:cNvSpPr>
          <p:nvPr>
            <p:ph idx="1"/>
          </p:nvPr>
        </p:nvSpPr>
        <p:spPr>
          <a:xfrm>
            <a:off x="1371599" y="1891970"/>
            <a:ext cx="9724031" cy="4109585"/>
          </a:xfrm>
        </p:spPr>
        <p:txBody>
          <a:bodyPr vert="horz" lIns="91440" tIns="45720" rIns="91440" bIns="45720" rtlCol="0" anchor="ctr">
            <a:normAutofit/>
          </a:bodyPr>
          <a:lstStyle/>
          <a:p>
            <a:pPr marL="0" indent="0" rtl="0">
              <a:spcBef>
                <a:spcPts val="0"/>
              </a:spcBef>
              <a:spcAft>
                <a:spcPts val="0"/>
              </a:spcAft>
              <a:buNone/>
            </a:pPr>
            <a:r>
              <a:rPr lang="en-IN" sz="2000" b="0" i="0" u="none" strike="noStrike" dirty="0">
                <a:solidFill>
                  <a:srgbClr val="000000"/>
                </a:solidFill>
                <a:effectLst/>
                <a:latin typeface="Arial" panose="020B0604020202020204" pitchFamily="34" charset="0"/>
              </a:rPr>
              <a:t>Gardening enthusiasts and plant lovers often struggle to identify plant diseases accurately, leading to frustration and potential plant loss. Similarly, when buying plants, it can be challenging to ensure they are healthy and disease-free.</a:t>
            </a:r>
            <a:endParaRPr lang="en-IN" sz="2000" b="0" dirty="0">
              <a:effectLst/>
            </a:endParaRPr>
          </a:p>
          <a:p>
            <a:pPr marL="0" indent="0" rtl="0">
              <a:spcBef>
                <a:spcPts val="0"/>
              </a:spcBef>
              <a:spcAft>
                <a:spcPts val="0"/>
              </a:spcAft>
              <a:buNone/>
            </a:pPr>
            <a:br>
              <a:rPr lang="en-IN" sz="2000" b="0" dirty="0">
                <a:effectLst/>
              </a:rPr>
            </a:br>
            <a:r>
              <a:rPr lang="en-IN" sz="2400" b="0" i="0" u="none" strike="noStrike" dirty="0">
                <a:solidFill>
                  <a:srgbClr val="000000"/>
                </a:solidFill>
                <a:effectLst/>
                <a:latin typeface="Arial" panose="020B0604020202020204" pitchFamily="34" charset="0"/>
              </a:rPr>
              <a:t> Why This Problem Matters (Individual Customers):</a:t>
            </a:r>
          </a:p>
          <a:p>
            <a:pPr marL="0" indent="0" rtl="0">
              <a:spcBef>
                <a:spcPts val="0"/>
              </a:spcBef>
              <a:spcAft>
                <a:spcPts val="0"/>
              </a:spcAft>
              <a:buNone/>
            </a:pPr>
            <a:endParaRPr lang="en-IN" sz="2000" b="0" dirty="0">
              <a:effectLst/>
            </a:endParaRPr>
          </a:p>
          <a:p>
            <a:pPr>
              <a:lnSpc>
                <a:spcPct val="110000"/>
              </a:lnSpc>
              <a:spcBef>
                <a:spcPts val="0"/>
              </a:spcBef>
            </a:pPr>
            <a:r>
              <a:rPr lang="en-IN" sz="2000" b="0" i="0" u="none" strike="noStrike" dirty="0">
                <a:solidFill>
                  <a:srgbClr val="000000"/>
                </a:solidFill>
                <a:effectLst/>
                <a:latin typeface="Arial" panose="020B0604020202020204" pitchFamily="34" charset="0"/>
              </a:rPr>
              <a:t>Plant Health and Enjoyment: Early disease detection allows for prompt action, saving beloved plants and ensuring a thriving garden.</a:t>
            </a:r>
            <a:endParaRPr lang="en-IN" sz="2000" b="0" dirty="0">
              <a:effectLst/>
            </a:endParaRPr>
          </a:p>
          <a:p>
            <a:pPr>
              <a:lnSpc>
                <a:spcPct val="110000"/>
              </a:lnSpc>
              <a:spcBef>
                <a:spcPts val="0"/>
              </a:spcBef>
            </a:pPr>
            <a:r>
              <a:rPr lang="en-IN" sz="2000" b="0" i="0" u="none" strike="noStrike" dirty="0">
                <a:solidFill>
                  <a:srgbClr val="000000"/>
                </a:solidFill>
                <a:effectLst/>
                <a:latin typeface="Arial" panose="020B0604020202020204" pitchFamily="34" charset="0"/>
              </a:rPr>
              <a:t>Informed Purchasing Decisions: Provides confidence when buying plants, avoiding diseased ones that could spread to other plants.</a:t>
            </a:r>
            <a:endParaRPr lang="en-IN" sz="2000" b="0" dirty="0">
              <a:effectLst/>
            </a:endParaRPr>
          </a:p>
          <a:p>
            <a:pPr marL="0" indent="0">
              <a:buNone/>
            </a:pPr>
            <a:endParaRPr lang="en-US" sz="2000" dirty="0">
              <a:cs typeface="Calibri"/>
            </a:endParaRPr>
          </a:p>
        </p:txBody>
      </p:sp>
    </p:spTree>
    <p:extLst>
      <p:ext uri="{BB962C8B-B14F-4D97-AF65-F5344CB8AC3E}">
        <p14:creationId xmlns:p14="http://schemas.microsoft.com/office/powerpoint/2010/main" val="145105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306B-3A4C-CCE1-9186-DAAFF92CC08A}"/>
              </a:ext>
            </a:extLst>
          </p:cNvPr>
          <p:cNvSpPr>
            <a:spLocks noGrp="1"/>
          </p:cNvSpPr>
          <p:nvPr>
            <p:ph type="title"/>
          </p:nvPr>
        </p:nvSpPr>
        <p:spPr/>
        <p:txBody>
          <a:bodyPr/>
          <a:lstStyle/>
          <a:p>
            <a:r>
              <a:rPr lang="en-US" dirty="0"/>
              <a:t>Problem Statement </a:t>
            </a:r>
            <a:r>
              <a:rPr lang="en-US" dirty="0" err="1"/>
              <a:t>Contd</a:t>
            </a:r>
            <a:endParaRPr lang="en-US" dirty="0"/>
          </a:p>
        </p:txBody>
      </p:sp>
      <p:sp>
        <p:nvSpPr>
          <p:cNvPr id="3" name="Content Placeholder 2">
            <a:extLst>
              <a:ext uri="{FF2B5EF4-FFF2-40B4-BE49-F238E27FC236}">
                <a16:creationId xmlns:a16="http://schemas.microsoft.com/office/drawing/2014/main" id="{11F2C007-AF50-35D3-5C0F-CE84505905C1}"/>
              </a:ext>
            </a:extLst>
          </p:cNvPr>
          <p:cNvSpPr>
            <a:spLocks noGrp="1"/>
          </p:cNvSpPr>
          <p:nvPr>
            <p:ph idx="1"/>
          </p:nvPr>
        </p:nvSpPr>
        <p:spPr/>
        <p:txBody>
          <a:bodyPr>
            <a:normAutofit/>
          </a:bodyPr>
          <a:lstStyle/>
          <a:p>
            <a:pPr marL="0" indent="0" rtl="0">
              <a:spcBef>
                <a:spcPts val="0"/>
              </a:spcBef>
              <a:spcAft>
                <a:spcPts val="0"/>
              </a:spcAft>
              <a:buNone/>
            </a:pPr>
            <a:r>
              <a:rPr lang="en-IN" sz="2000" b="0" i="0" u="none" strike="noStrike" dirty="0">
                <a:solidFill>
                  <a:srgbClr val="000000"/>
                </a:solidFill>
                <a:effectLst/>
                <a:latin typeface="Arial" panose="020B0604020202020204" pitchFamily="34" charset="0"/>
              </a:rPr>
              <a:t>Plant retailers and nurseries face challenges in maintaining plant health and minimizing losses due to disease outbreaks. Manual inspection is often inadequate, leading to diseased plants reaching customers and damaging brand reputation.</a:t>
            </a:r>
            <a:endParaRPr lang="en-IN" sz="2000" b="0" dirty="0">
              <a:effectLst/>
            </a:endParaRPr>
          </a:p>
          <a:p>
            <a:pPr marL="0" indent="0" rtl="0">
              <a:spcBef>
                <a:spcPts val="0"/>
              </a:spcBef>
              <a:spcAft>
                <a:spcPts val="0"/>
              </a:spcAft>
              <a:buNone/>
            </a:pPr>
            <a:endParaRPr lang="en-IN" sz="2000" i="0" u="none" strike="noStrike" dirty="0">
              <a:solidFill>
                <a:srgbClr val="000000"/>
              </a:solidFill>
              <a:latin typeface="Arial" panose="020B0604020202020204" pitchFamily="34" charset="0"/>
            </a:endParaRPr>
          </a:p>
          <a:p>
            <a:pPr marL="0" indent="0" rtl="0">
              <a:spcBef>
                <a:spcPts val="0"/>
              </a:spcBef>
              <a:spcAft>
                <a:spcPts val="0"/>
              </a:spcAft>
              <a:buNone/>
            </a:pPr>
            <a:r>
              <a:rPr lang="en-IN" sz="2400" b="0" i="0" u="none" strike="noStrike" dirty="0">
                <a:solidFill>
                  <a:srgbClr val="000000"/>
                </a:solidFill>
                <a:effectLst/>
                <a:latin typeface="Arial" panose="020B0604020202020204" pitchFamily="34" charset="0"/>
              </a:rPr>
              <a:t> Why This Problem Matters (Businesses):</a:t>
            </a:r>
          </a:p>
          <a:p>
            <a:pPr marL="0" indent="0" rtl="0">
              <a:spcBef>
                <a:spcPts val="0"/>
              </a:spcBef>
              <a:spcAft>
                <a:spcPts val="0"/>
              </a:spcAft>
              <a:buNone/>
            </a:pPr>
            <a:endParaRPr lang="en-IN" sz="2000" b="0" dirty="0">
              <a:effectLst/>
            </a:endParaRPr>
          </a:p>
          <a:p>
            <a:pPr>
              <a:spcBef>
                <a:spcPts val="0"/>
              </a:spcBef>
            </a:pPr>
            <a:r>
              <a:rPr lang="en-IN" sz="2000" b="0" i="0" u="none" strike="noStrike" dirty="0">
                <a:solidFill>
                  <a:srgbClr val="000000"/>
                </a:solidFill>
                <a:effectLst/>
                <a:latin typeface="Arial" panose="020B0604020202020204" pitchFamily="34" charset="0"/>
              </a:rPr>
              <a:t>Economic Losses: Disease outbreaks can result in significant financial losses due to plant disposal, reduced sales, and customer dissatisfaction.</a:t>
            </a:r>
            <a:endParaRPr lang="en-IN" sz="2000" b="0" dirty="0">
              <a:effectLst/>
            </a:endParaRPr>
          </a:p>
          <a:p>
            <a:pPr>
              <a:spcBef>
                <a:spcPts val="0"/>
              </a:spcBef>
            </a:pPr>
            <a:r>
              <a:rPr lang="en-IN" sz="2000" b="0" i="0" u="none" strike="noStrike" dirty="0">
                <a:solidFill>
                  <a:srgbClr val="000000"/>
                </a:solidFill>
                <a:effectLst/>
                <a:latin typeface="Arial" panose="020B0604020202020204" pitchFamily="34" charset="0"/>
              </a:rPr>
              <a:t>Brand Reputation: Selling diseased plants can damage a company's reputation and customer </a:t>
            </a:r>
            <a:r>
              <a:rPr lang="en-IN" sz="2000" b="0" i="0" u="none" strike="noStrike">
                <a:solidFill>
                  <a:srgbClr val="000000"/>
                </a:solidFill>
                <a:effectLst/>
                <a:latin typeface="Arial" panose="020B0604020202020204" pitchFamily="34" charset="0"/>
              </a:rPr>
              <a:t>trust.</a:t>
            </a:r>
            <a:endParaRPr lang="en-IN" sz="2000" b="0" dirty="0">
              <a:effectLst/>
            </a:endParaRPr>
          </a:p>
        </p:txBody>
      </p:sp>
    </p:spTree>
    <p:extLst>
      <p:ext uri="{BB962C8B-B14F-4D97-AF65-F5344CB8AC3E}">
        <p14:creationId xmlns:p14="http://schemas.microsoft.com/office/powerpoint/2010/main" val="132425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97662-AED2-7524-752D-93049E338F96}"/>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cs typeface="Calibri Light"/>
              </a:rPr>
              <a:t>Solution</a:t>
            </a:r>
            <a:endParaRPr lang="en-US" sz="4000" dirty="0">
              <a:solidFill>
                <a:srgbClr val="FFFFFF"/>
              </a:solidFill>
            </a:endParaRPr>
          </a:p>
        </p:txBody>
      </p:sp>
      <p:sp>
        <p:nvSpPr>
          <p:cNvPr id="3" name="Content Placeholder 2">
            <a:extLst>
              <a:ext uri="{FF2B5EF4-FFF2-40B4-BE49-F238E27FC236}">
                <a16:creationId xmlns:a16="http://schemas.microsoft.com/office/drawing/2014/main" id="{5146378A-8E36-E855-5BC2-D1921B2C8DFD}"/>
              </a:ext>
            </a:extLst>
          </p:cNvPr>
          <p:cNvSpPr>
            <a:spLocks noGrp="1"/>
          </p:cNvSpPr>
          <p:nvPr>
            <p:ph idx="1"/>
          </p:nvPr>
        </p:nvSpPr>
        <p:spPr>
          <a:xfrm>
            <a:off x="1371599" y="1885278"/>
            <a:ext cx="9724031" cy="4378361"/>
          </a:xfrm>
        </p:spPr>
        <p:txBody>
          <a:bodyPr vert="horz" lIns="91440" tIns="45720" rIns="91440" bIns="45720" rtlCol="0" anchor="ctr">
            <a:normAutofit fontScale="85000" lnSpcReduction="20000"/>
          </a:bodyPr>
          <a:lstStyle/>
          <a:p>
            <a:pPr marL="0" indent="0" rtl="0">
              <a:spcBef>
                <a:spcPts val="0"/>
              </a:spcBef>
              <a:spcAft>
                <a:spcPts val="0"/>
              </a:spcAft>
              <a:buNone/>
            </a:pPr>
            <a:r>
              <a:rPr lang="en-IN" b="0" i="0" u="none" strike="noStrike" dirty="0">
                <a:solidFill>
                  <a:srgbClr val="000000"/>
                </a:solidFill>
                <a:effectLst/>
                <a:latin typeface="Arial" panose="020B0604020202020204" pitchFamily="34" charset="0"/>
              </a:rPr>
              <a:t>Proposed Solution (Combined):</a:t>
            </a:r>
          </a:p>
          <a:p>
            <a:pPr marL="0" indent="0" rtl="0">
              <a:spcBef>
                <a:spcPts val="0"/>
              </a:spcBef>
              <a:spcAft>
                <a:spcPts val="0"/>
              </a:spcAft>
              <a:buNone/>
            </a:pPr>
            <a:endParaRPr lang="en-IN" sz="2400" b="0" dirty="0">
              <a:effectLst/>
            </a:endParaRPr>
          </a:p>
          <a:p>
            <a:pPr rtl="0">
              <a:lnSpc>
                <a:spcPct val="120000"/>
              </a:lnSpc>
              <a:spcBef>
                <a:spcPts val="0"/>
              </a:spcBef>
              <a:spcAft>
                <a:spcPts val="0"/>
              </a:spcAft>
            </a:pPr>
            <a:r>
              <a:rPr lang="en-IN" sz="2000" b="0" i="0" u="none" strike="noStrike" dirty="0">
                <a:solidFill>
                  <a:srgbClr val="000000"/>
                </a:solidFill>
                <a:effectLst/>
                <a:latin typeface="Arial" panose="020B0604020202020204" pitchFamily="34" charset="0"/>
              </a:rPr>
              <a:t>Our AI-powered plant disease detection system caters to both individual customers and businesses:</a:t>
            </a:r>
            <a:endParaRPr lang="en-IN" sz="2000" b="0" dirty="0">
              <a:effectLst/>
            </a:endParaRPr>
          </a:p>
          <a:p>
            <a:pPr rtl="0">
              <a:lnSpc>
                <a:spcPct val="120000"/>
              </a:lnSpc>
              <a:spcBef>
                <a:spcPts val="0"/>
              </a:spcBef>
              <a:spcAft>
                <a:spcPts val="0"/>
              </a:spcAft>
            </a:pPr>
            <a:r>
              <a:rPr lang="en-IN" sz="2000" dirty="0">
                <a:solidFill>
                  <a:srgbClr val="000000"/>
                </a:solidFill>
                <a:latin typeface="Arial" panose="020B0604020202020204" pitchFamily="34" charset="0"/>
              </a:rPr>
              <a:t>Web</a:t>
            </a:r>
            <a:r>
              <a:rPr lang="en-IN" sz="2000" b="0" i="0" u="none" strike="noStrike" dirty="0">
                <a:solidFill>
                  <a:srgbClr val="000000"/>
                </a:solidFill>
                <a:effectLst/>
                <a:latin typeface="Arial" panose="020B0604020202020204" pitchFamily="34" charset="0"/>
              </a:rPr>
              <a:t> App for Individuals: Allow users to take photos of their plants and receive instant disease diagnosis.</a:t>
            </a:r>
          </a:p>
          <a:p>
            <a:pPr rtl="0">
              <a:lnSpc>
                <a:spcPct val="120000"/>
              </a:lnSpc>
              <a:spcBef>
                <a:spcPts val="0"/>
              </a:spcBef>
              <a:spcAft>
                <a:spcPts val="0"/>
              </a:spcAft>
            </a:pPr>
            <a:r>
              <a:rPr lang="en-IN" sz="2000" b="0" i="0" u="none" strike="noStrike" dirty="0">
                <a:solidFill>
                  <a:srgbClr val="000000"/>
                </a:solidFill>
                <a:effectLst/>
                <a:latin typeface="Arial" panose="020B0604020202020204" pitchFamily="34" charset="0"/>
              </a:rPr>
              <a:t>Integration with Business Platforms: Provide businesses with tools to monitor plant health throughout the supply chain, from propagation to point-of-sale.</a:t>
            </a:r>
          </a:p>
          <a:p>
            <a:pPr marL="0" indent="0" rtl="0">
              <a:spcBef>
                <a:spcPts val="0"/>
              </a:spcBef>
              <a:spcAft>
                <a:spcPts val="0"/>
              </a:spcAft>
              <a:buNone/>
            </a:pPr>
            <a:endParaRPr lang="en-IN" sz="2000" b="0" dirty="0">
              <a:effectLst/>
            </a:endParaRPr>
          </a:p>
          <a:p>
            <a:pPr marL="0" indent="0" rtl="0">
              <a:spcBef>
                <a:spcPts val="0"/>
              </a:spcBef>
              <a:spcAft>
                <a:spcPts val="0"/>
              </a:spcAft>
              <a:buNone/>
            </a:pPr>
            <a:r>
              <a:rPr lang="en-IN" b="0" i="0" u="none" strike="noStrike" dirty="0">
                <a:solidFill>
                  <a:srgbClr val="000000"/>
                </a:solidFill>
                <a:effectLst/>
                <a:latin typeface="Arial" panose="020B0604020202020204" pitchFamily="34" charset="0"/>
              </a:rPr>
              <a:t>Benefits (Combined):</a:t>
            </a:r>
          </a:p>
          <a:p>
            <a:pPr marL="0" indent="0" rtl="0">
              <a:spcBef>
                <a:spcPts val="0"/>
              </a:spcBef>
              <a:spcAft>
                <a:spcPts val="0"/>
              </a:spcAft>
              <a:buNone/>
            </a:pPr>
            <a:endParaRPr lang="en-IN" b="0" dirty="0">
              <a:effectLst/>
            </a:endParaRPr>
          </a:p>
          <a:p>
            <a:pPr>
              <a:lnSpc>
                <a:spcPct val="120000"/>
              </a:lnSpc>
              <a:spcBef>
                <a:spcPts val="0"/>
              </a:spcBef>
            </a:pPr>
            <a:r>
              <a:rPr lang="en-IN" sz="2000" b="0" i="0" u="none" strike="noStrike" dirty="0">
                <a:solidFill>
                  <a:srgbClr val="000000"/>
                </a:solidFill>
                <a:effectLst/>
                <a:latin typeface="Arial" panose="020B0604020202020204" pitchFamily="34" charset="0"/>
              </a:rPr>
              <a:t>Empowering Individuals: Equipping plant lovers with the knowledge and tools to care for their plants effectively.</a:t>
            </a:r>
            <a:endParaRPr lang="en-IN" sz="2000" b="0" dirty="0">
              <a:effectLst/>
            </a:endParaRPr>
          </a:p>
          <a:p>
            <a:pPr>
              <a:lnSpc>
                <a:spcPct val="120000"/>
              </a:lnSpc>
              <a:spcBef>
                <a:spcPts val="0"/>
              </a:spcBef>
            </a:pPr>
            <a:r>
              <a:rPr lang="en-IN" sz="2000" b="0" i="0" u="none" strike="noStrike" dirty="0">
                <a:solidFill>
                  <a:srgbClr val="000000"/>
                </a:solidFill>
                <a:effectLst/>
                <a:latin typeface="Arial" panose="020B0604020202020204" pitchFamily="34" charset="0"/>
              </a:rPr>
              <a:t>Supporting Businesses: Helping companies reduce losses, improve customer satisfaction, and maintain a reputation for healthy plants.</a:t>
            </a:r>
            <a:endParaRPr lang="en-IN" sz="2000" b="0" dirty="0">
              <a:effectLst/>
            </a:endParaRPr>
          </a:p>
          <a:p>
            <a:pPr>
              <a:lnSpc>
                <a:spcPct val="120000"/>
              </a:lnSpc>
              <a:spcBef>
                <a:spcPts val="0"/>
              </a:spcBef>
            </a:pPr>
            <a:r>
              <a:rPr lang="en-IN" sz="2000" b="0" i="0" u="none" strike="noStrike" dirty="0">
                <a:solidFill>
                  <a:srgbClr val="000000"/>
                </a:solidFill>
                <a:effectLst/>
                <a:latin typeface="Arial" panose="020B0604020202020204" pitchFamily="34" charset="0"/>
              </a:rPr>
              <a:t>Promoting Sustainable Practices: Minimizing the need for pesticides and promoting environmentally conscious plant care.</a:t>
            </a:r>
            <a:endParaRPr lang="en-IN" sz="2000" b="0" dirty="0">
              <a:effectLst/>
            </a:endParaRPr>
          </a:p>
          <a:p>
            <a:endParaRPr lang="en-US" sz="2000" dirty="0">
              <a:cs typeface="Calibri"/>
            </a:endParaRPr>
          </a:p>
        </p:txBody>
      </p:sp>
    </p:spTree>
    <p:extLst>
      <p:ext uri="{BB962C8B-B14F-4D97-AF65-F5344CB8AC3E}">
        <p14:creationId xmlns:p14="http://schemas.microsoft.com/office/powerpoint/2010/main" val="2269348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97662-AED2-7524-752D-93049E338F9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ML Canvas</a:t>
            </a:r>
          </a:p>
        </p:txBody>
      </p:sp>
      <p:pic>
        <p:nvPicPr>
          <p:cNvPr id="9" name="Content Placeholder 8" descr="A close-up of a paper&#10;&#10;Description automatically generated">
            <a:extLst>
              <a:ext uri="{FF2B5EF4-FFF2-40B4-BE49-F238E27FC236}">
                <a16:creationId xmlns:a16="http://schemas.microsoft.com/office/drawing/2014/main" id="{F0991766-DA47-C3E9-E57D-5A3E415E95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225" y="1997661"/>
            <a:ext cx="11327549" cy="4389424"/>
          </a:xfrm>
          <a:prstGeom prst="rect">
            <a:avLst/>
          </a:prstGeom>
        </p:spPr>
      </p:pic>
    </p:spTree>
    <p:extLst>
      <p:ext uri="{BB962C8B-B14F-4D97-AF65-F5344CB8AC3E}">
        <p14:creationId xmlns:p14="http://schemas.microsoft.com/office/powerpoint/2010/main" val="1824554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CC2DAF-0ED7-57DA-C9F3-1ADA027A546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ML Canvas</a:t>
            </a:r>
          </a:p>
        </p:txBody>
      </p:sp>
      <p:pic>
        <p:nvPicPr>
          <p:cNvPr id="9" name="Content Placeholder 8" descr="A white sheet of paper with black text&#10;&#10;Description automatically generated">
            <a:extLst>
              <a:ext uri="{FF2B5EF4-FFF2-40B4-BE49-F238E27FC236}">
                <a16:creationId xmlns:a16="http://schemas.microsoft.com/office/drawing/2014/main" id="{57A132D0-F4D5-23AA-EA6C-BA9EFCC6AE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3573" y="1966293"/>
            <a:ext cx="10004852" cy="4452160"/>
          </a:xfrm>
          <a:prstGeom prst="rect">
            <a:avLst/>
          </a:prstGeom>
        </p:spPr>
      </p:pic>
    </p:spTree>
    <p:extLst>
      <p:ext uri="{BB962C8B-B14F-4D97-AF65-F5344CB8AC3E}">
        <p14:creationId xmlns:p14="http://schemas.microsoft.com/office/powerpoint/2010/main" val="103054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1929A-EEE1-8758-AA18-951205159030}"/>
              </a:ext>
            </a:extLst>
          </p:cNvPr>
          <p:cNvSpPr>
            <a:spLocks noGrp="1"/>
          </p:cNvSpPr>
          <p:nvPr>
            <p:ph type="title"/>
          </p:nvPr>
        </p:nvSpPr>
        <p:spPr>
          <a:xfrm>
            <a:off x="1136397" y="502020"/>
            <a:ext cx="5323715" cy="1642970"/>
          </a:xfrm>
        </p:spPr>
        <p:txBody>
          <a:bodyPr anchor="b">
            <a:normAutofit/>
          </a:bodyPr>
          <a:lstStyle/>
          <a:p>
            <a:r>
              <a:rPr lang="en-US" sz="4000" dirty="0">
                <a:cs typeface="Calibri Light"/>
              </a:rPr>
              <a:t>Model Benchmarking</a:t>
            </a:r>
            <a:endParaRPr lang="en-US" sz="4000" dirty="0"/>
          </a:p>
        </p:txBody>
      </p:sp>
      <p:sp>
        <p:nvSpPr>
          <p:cNvPr id="3" name="Content Placeholder 2">
            <a:extLst>
              <a:ext uri="{FF2B5EF4-FFF2-40B4-BE49-F238E27FC236}">
                <a16:creationId xmlns:a16="http://schemas.microsoft.com/office/drawing/2014/main" id="{6F71D1DD-78C5-6ECE-77F4-BE51B4D92C9A}"/>
              </a:ext>
            </a:extLst>
          </p:cNvPr>
          <p:cNvSpPr>
            <a:spLocks noGrp="1"/>
          </p:cNvSpPr>
          <p:nvPr>
            <p:ph idx="1"/>
          </p:nvPr>
        </p:nvSpPr>
        <p:spPr>
          <a:xfrm>
            <a:off x="1144923" y="2405894"/>
            <a:ext cx="5315189" cy="3535083"/>
          </a:xfrm>
        </p:spPr>
        <p:txBody>
          <a:bodyPr anchor="t">
            <a:normAutofit/>
          </a:bodyPr>
          <a:lstStyle/>
          <a:p>
            <a:r>
              <a:rPr lang="en-US" sz="1900" dirty="0"/>
              <a:t>Model: </a:t>
            </a:r>
          </a:p>
          <a:p>
            <a:pPr marL="457200" lvl="1" indent="0">
              <a:buNone/>
            </a:pPr>
            <a:r>
              <a:rPr lang="en-US" sz="1900" dirty="0"/>
              <a:t>CNN trained with 38 classes, utilizing </a:t>
            </a:r>
            <a:r>
              <a:rPr lang="en-US" sz="1900" b="1" dirty="0"/>
              <a:t>increasing filters, dropout layers, and dense layers</a:t>
            </a:r>
            <a:r>
              <a:rPr lang="en-US" sz="1900" dirty="0"/>
              <a:t>, along with Adam optimizer (</a:t>
            </a:r>
            <a:r>
              <a:rPr lang="en-US" sz="1900" dirty="0" err="1"/>
              <a:t>lr</a:t>
            </a:r>
            <a:r>
              <a:rPr lang="en-US" sz="1900" dirty="0"/>
              <a:t>=0.0001).</a:t>
            </a:r>
          </a:p>
          <a:p>
            <a:r>
              <a:rPr lang="en-US" sz="1900" dirty="0"/>
              <a:t>Evaluation metrics:</a:t>
            </a:r>
          </a:p>
          <a:p>
            <a:pPr marL="457200" lvl="1" indent="0">
              <a:buNone/>
            </a:pPr>
            <a:r>
              <a:rPr lang="en-US" sz="1900" b="1" dirty="0"/>
              <a:t>Accuracy: </a:t>
            </a:r>
            <a:r>
              <a:rPr lang="en-US" sz="1900" dirty="0"/>
              <a:t>Training accuracy of around </a:t>
            </a:r>
            <a:r>
              <a:rPr lang="en-US" sz="1900" b="1" dirty="0"/>
              <a:t>95.82% </a:t>
            </a:r>
            <a:r>
              <a:rPr lang="en-US" sz="1900" dirty="0"/>
              <a:t>and validation accuracy of around </a:t>
            </a:r>
            <a:r>
              <a:rPr lang="en-US" sz="1900" b="1" dirty="0"/>
              <a:t>92.59%.</a:t>
            </a:r>
          </a:p>
          <a:p>
            <a:pPr marL="457200" lvl="1" indent="0">
              <a:buNone/>
            </a:pPr>
            <a:r>
              <a:rPr lang="en-US" sz="1900" b="1" dirty="0"/>
              <a:t>Precision, Recall, and F1-score: </a:t>
            </a:r>
            <a:r>
              <a:rPr lang="en-US" sz="1900" dirty="0"/>
              <a:t>These metrics are computed for each class in our classification problem, providing insights into how well the model performs for each type of plant disease.</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08625BE7-A0BF-E568-542C-6BFA88B68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967" y="2532643"/>
            <a:ext cx="4170530" cy="1824607"/>
          </a:xfrm>
          <a:prstGeom prst="rect">
            <a:avLst/>
          </a:prstGeom>
        </p:spPr>
      </p:pic>
    </p:spTree>
    <p:extLst>
      <p:ext uri="{BB962C8B-B14F-4D97-AF65-F5344CB8AC3E}">
        <p14:creationId xmlns:p14="http://schemas.microsoft.com/office/powerpoint/2010/main" val="149467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ectangle 10">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761F37-B946-CCD6-7D08-4CE34FE0328B}"/>
              </a:ext>
            </a:extLst>
          </p:cNvPr>
          <p:cNvSpPr>
            <a:spLocks noGrp="1"/>
          </p:cNvSpPr>
          <p:nvPr>
            <p:ph type="title"/>
          </p:nvPr>
        </p:nvSpPr>
        <p:spPr>
          <a:xfrm>
            <a:off x="806825" y="457201"/>
            <a:ext cx="2844800" cy="3588870"/>
          </a:xfrm>
        </p:spPr>
        <p:txBody>
          <a:bodyPr anchor="b">
            <a:normAutofit/>
          </a:bodyPr>
          <a:lstStyle/>
          <a:p>
            <a:pPr algn="r"/>
            <a:r>
              <a:rPr lang="en-US" sz="3400">
                <a:solidFill>
                  <a:srgbClr val="FFFFFF"/>
                </a:solidFill>
                <a:cs typeface="Calibri Light"/>
              </a:rPr>
              <a:t>Model Benchmarking</a:t>
            </a:r>
            <a:endParaRPr lang="en-IN" sz="3400">
              <a:solidFill>
                <a:srgbClr val="FFFFFF"/>
              </a:solidFill>
            </a:endParaRPr>
          </a:p>
        </p:txBody>
      </p:sp>
      <p:sp>
        <p:nvSpPr>
          <p:cNvPr id="3" name="Content Placeholder 2">
            <a:extLst>
              <a:ext uri="{FF2B5EF4-FFF2-40B4-BE49-F238E27FC236}">
                <a16:creationId xmlns:a16="http://schemas.microsoft.com/office/drawing/2014/main" id="{4E401F4C-A41B-C4F7-C6B2-76750250CBF7}"/>
              </a:ext>
            </a:extLst>
          </p:cNvPr>
          <p:cNvSpPr>
            <a:spLocks noGrp="1"/>
          </p:cNvSpPr>
          <p:nvPr>
            <p:ph idx="1"/>
          </p:nvPr>
        </p:nvSpPr>
        <p:spPr>
          <a:xfrm>
            <a:off x="4649245" y="669363"/>
            <a:ext cx="3290579" cy="5534211"/>
          </a:xfrm>
        </p:spPr>
        <p:txBody>
          <a:bodyPr anchor="ctr">
            <a:normAutofit/>
          </a:bodyPr>
          <a:lstStyle/>
          <a:p>
            <a:r>
              <a:rPr lang="en-US" sz="2000"/>
              <a:t>Accuracy and Confusion matrix </a:t>
            </a:r>
            <a:r>
              <a:rPr lang="en-IN" sz="2000"/>
              <a:t>analysis </a:t>
            </a:r>
            <a:endParaRPr lang="en-US" sz="2000"/>
          </a:p>
          <a:p>
            <a:endParaRPr lang="en-IN" sz="2000"/>
          </a:p>
        </p:txBody>
      </p:sp>
      <p:pic>
        <p:nvPicPr>
          <p:cNvPr id="7" name="Picture 6" descr="A graph of a graph showing the performance of a performance&#10;&#10;Description automatically generated with medium confidence">
            <a:extLst>
              <a:ext uri="{FF2B5EF4-FFF2-40B4-BE49-F238E27FC236}">
                <a16:creationId xmlns:a16="http://schemas.microsoft.com/office/drawing/2014/main" id="{AD29440F-5C92-4B5F-1353-CE1FAA77F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7859" y="982925"/>
            <a:ext cx="2823586" cy="2216514"/>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F6E2AD48-DFBC-0BEC-D29B-87BE0F6C80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6707" y="3589863"/>
            <a:ext cx="2065890" cy="2395235"/>
          </a:xfrm>
          <a:prstGeom prst="rect">
            <a:avLst/>
          </a:prstGeom>
        </p:spPr>
      </p:pic>
    </p:spTree>
    <p:extLst>
      <p:ext uri="{BB962C8B-B14F-4D97-AF65-F5344CB8AC3E}">
        <p14:creationId xmlns:p14="http://schemas.microsoft.com/office/powerpoint/2010/main" val="10380427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728</TotalTime>
  <Words>948</Words>
  <Application>Microsoft Macintosh PowerPoint</Application>
  <PresentationFormat>Widescreen</PresentationFormat>
  <Paragraphs>93</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CropSight AI Plant Disease Prediction Tool</vt:lpstr>
      <vt:lpstr>Agenda</vt:lpstr>
      <vt:lpstr>Problem Statement</vt:lpstr>
      <vt:lpstr>Problem Statement Contd</vt:lpstr>
      <vt:lpstr>Solution</vt:lpstr>
      <vt:lpstr>ML Canvas</vt:lpstr>
      <vt:lpstr>ML Canvas</vt:lpstr>
      <vt:lpstr>Model Benchmarking</vt:lpstr>
      <vt:lpstr>Model Benchmarking</vt:lpstr>
      <vt:lpstr>Deploying Plant Disease Prediction Model</vt:lpstr>
      <vt:lpstr>Challenges &amp; Issues encountered</vt:lpstr>
      <vt:lpstr>Competitors  </vt:lpstr>
      <vt:lpstr>Financial Plan </vt:lpstr>
      <vt:lpstr>Detailed Cost Analysis </vt:lpstr>
      <vt:lpstr>Demo</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Gagan Tuli</cp:lastModifiedBy>
  <cp:revision>90</cp:revision>
  <dcterms:created xsi:type="dcterms:W3CDTF">2023-04-17T22:06:06Z</dcterms:created>
  <dcterms:modified xsi:type="dcterms:W3CDTF">2024-04-19T00:34:46Z</dcterms:modified>
</cp:coreProperties>
</file>